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2" r:id="rId2"/>
    <p:sldId id="264" r:id="rId3"/>
    <p:sldId id="266" r:id="rId4"/>
    <p:sldId id="265" r:id="rId5"/>
    <p:sldId id="270" r:id="rId6"/>
    <p:sldId id="267" r:id="rId7"/>
    <p:sldId id="261" r:id="rId8"/>
    <p:sldId id="256" r:id="rId9"/>
    <p:sldId id="271" r:id="rId10"/>
    <p:sldId id="258" r:id="rId11"/>
    <p:sldId id="257" r:id="rId12"/>
    <p:sldId id="268" r:id="rId13"/>
    <p:sldId id="263" r:id="rId14"/>
    <p:sldId id="259" r:id="rId15"/>
    <p:sldId id="260" r:id="rId16"/>
    <p:sldId id="269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>
      <p:cViewPr>
        <p:scale>
          <a:sx n="93" d="100"/>
          <a:sy n="93" d="100"/>
        </p:scale>
        <p:origin x="-2154" y="-5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94D57-9BD0-4ABF-B0E6-9443984234B5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A433B-C0F3-450A-AC7F-34DD67D54B4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2918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Medical analogy (you don’t want the hospital’s accountant performing your brain surgery)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DA433B-C0F3-450A-AC7F-34DD67D54B40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060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391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6009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443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gradFill flip="none" rotWithShape="1">
          <a:gsLst>
            <a:gs pos="0">
              <a:srgbClr val="66DAE5"/>
            </a:gs>
            <a:gs pos="25118">
              <a:srgbClr val="0066C1"/>
            </a:gs>
            <a:gs pos="100000">
              <a:srgbClr val="0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892969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625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892969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50"/>
            </a:lvl1pPr>
            <a:lvl2pPr marL="0" indent="160729" algn="ctr">
              <a:spcBef>
                <a:spcPts val="0"/>
              </a:spcBef>
              <a:buSzTx/>
              <a:buNone/>
              <a:defRPr sz="2250"/>
            </a:lvl2pPr>
            <a:lvl3pPr marL="0" indent="321457" algn="ctr">
              <a:spcBef>
                <a:spcPts val="0"/>
              </a:spcBef>
              <a:buSzTx/>
              <a:buNone/>
              <a:defRPr sz="2250"/>
            </a:lvl3pPr>
            <a:lvl4pPr marL="0" indent="482186" algn="ctr">
              <a:spcBef>
                <a:spcPts val="0"/>
              </a:spcBef>
              <a:buSzTx/>
              <a:buNone/>
              <a:defRPr sz="2250"/>
            </a:lvl4pPr>
            <a:lvl5pPr marL="0" indent="642915" algn="ctr">
              <a:spcBef>
                <a:spcPts val="0"/>
              </a:spcBef>
              <a:buSzTx/>
              <a:buNone/>
              <a:defRPr sz="225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5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5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5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50">
                <a:solidFill>
                  <a:srgbClr val="FFFFFF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5237535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2359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8426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805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2077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841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177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9688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471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AADB6-9603-4E4B-BDC1-0354960333C7}" type="datetimeFigureOut">
              <a:rPr lang="en-AU" smtClean="0"/>
              <a:t>31/05/2017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5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326571" y="1551861"/>
            <a:ext cx="8563962" cy="2321719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  <p:txBody>
          <a:bodyPr/>
          <a:lstStyle>
            <a:lvl1pPr>
              <a:defRPr b="1" cap="sm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n-AU" sz="5625" dirty="0">
                <a:solidFill>
                  <a:srgbClr val="FFFFFF"/>
                </a:solidFill>
              </a:rPr>
              <a:t>Collect once, </a:t>
            </a:r>
            <a:br>
              <a:rPr lang="en-AU" sz="5625" dirty="0">
                <a:solidFill>
                  <a:srgbClr val="FFFFFF"/>
                </a:solidFill>
              </a:rPr>
            </a:br>
            <a:r>
              <a:rPr lang="en-AU" sz="5625" dirty="0">
                <a:solidFill>
                  <a:srgbClr val="FFFFFF"/>
                </a:solidFill>
              </a:rPr>
              <a:t>use many times</a:t>
            </a:r>
            <a:endParaRPr sz="5625" dirty="0">
              <a:solidFill>
                <a:srgbClr val="FFFFFF"/>
              </a:solidFill>
            </a:endParaRP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892969" y="3936088"/>
            <a:ext cx="7358063" cy="794742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>
              <a:defRPr sz="2600">
                <a:latin typeface="Michroma"/>
                <a:ea typeface="Michroma"/>
                <a:cs typeface="Michroma"/>
                <a:sym typeface="Michrom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AU" sz="1828" i="1" dirty="0">
                <a:solidFill>
                  <a:srgbClr val="FFFFFF"/>
                </a:solidFill>
              </a:rPr>
              <a:t>Getting the most from hydrographic data</a:t>
            </a:r>
            <a:endParaRPr sz="1828" i="1" dirty="0">
              <a:solidFill>
                <a:srgbClr val="FFFFFF"/>
              </a:solidFill>
            </a:endParaRPr>
          </a:p>
        </p:txBody>
      </p:sp>
      <p:sp>
        <p:nvSpPr>
          <p:cNvPr id="39" name="Shape 39"/>
          <p:cNvSpPr/>
          <p:nvPr/>
        </p:nvSpPr>
        <p:spPr>
          <a:xfrm>
            <a:off x="4063598" y="6071102"/>
            <a:ext cx="1253165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lang="en-AU" sz="1266" dirty="0"/>
              <a:t>14 February, 2017</a:t>
            </a:r>
            <a:endParaRPr sz="1266" dirty="0"/>
          </a:p>
        </p:txBody>
      </p:sp>
      <p:sp>
        <p:nvSpPr>
          <p:cNvPr id="40" name="Shape 40"/>
          <p:cNvSpPr/>
          <p:nvPr/>
        </p:nvSpPr>
        <p:spPr>
          <a:xfrm>
            <a:off x="3039086" y="5676696"/>
            <a:ext cx="3302187" cy="461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1266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Dr. Elizabeth Johnstone</a:t>
            </a:r>
            <a:r>
              <a:rPr lang="en-AU" sz="1266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, </a:t>
            </a:r>
            <a:r>
              <a:rPr lang="en-AU" sz="1266" i="1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IXSURVEY AUSTRALIA</a:t>
            </a:r>
            <a:endParaRPr sz="1266" i="1" dirty="0">
              <a:solidFill>
                <a:srgbClr val="DBDBDB"/>
              </a:solidFill>
              <a:latin typeface="Michroma"/>
              <a:ea typeface="Michroma"/>
              <a:cs typeface="Michroma"/>
              <a:sym typeface="Michroma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266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David Donohue</a:t>
            </a:r>
            <a:r>
              <a:rPr lang="en-AU" sz="1266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, </a:t>
            </a:r>
            <a:r>
              <a:rPr lang="en-AU" sz="1266" i="1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Director of IXSURVEY AUSTRALIA</a:t>
            </a:r>
            <a:endParaRPr sz="1266" i="1" dirty="0">
              <a:solidFill>
                <a:srgbClr val="DBDBDB"/>
              </a:solidFill>
              <a:latin typeface="Michroma"/>
              <a:ea typeface="Michroma"/>
              <a:cs typeface="Michroma"/>
              <a:sym typeface="Michroma"/>
            </a:endParaRPr>
          </a:p>
        </p:txBody>
      </p:sp>
      <p:pic>
        <p:nvPicPr>
          <p:cNvPr id="41" name="background_light-0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87830" y="-1080621"/>
            <a:ext cx="5893511" cy="76268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672" y="228763"/>
            <a:ext cx="2667014" cy="6552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66518" y="6244146"/>
            <a:ext cx="1410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AU" i="1" dirty="0">
                <a:solidFill>
                  <a:srgbClr val="FFFFFF"/>
                </a:solidFill>
              </a:rPr>
              <a:t>31 May 2017</a:t>
            </a:r>
          </a:p>
        </p:txBody>
      </p:sp>
    </p:spTree>
    <p:extLst>
      <p:ext uri="{BB962C8B-B14F-4D97-AF65-F5344CB8AC3E}">
        <p14:creationId xmlns:p14="http://schemas.microsoft.com/office/powerpoint/2010/main" val="382539674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P_ga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102" y="557505"/>
            <a:ext cx="7480040" cy="561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1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P_faultvalle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765" y="193610"/>
            <a:ext cx="8139406" cy="610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1537" y="-2717413"/>
            <a:ext cx="7886700" cy="1325563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26292" cy="6500297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"/>
            <a:ext cx="9626795" cy="65006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15191" y="-1027175"/>
            <a:ext cx="23354317" cy="1577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8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6085"/>
            <a:ext cx="9144000" cy="49760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528"/>
            <a:ext cx="9144000" cy="4976058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1306286" y="1477348"/>
            <a:ext cx="4226767" cy="3981060"/>
            <a:chOff x="1306286" y="1477348"/>
            <a:chExt cx="4226767" cy="3981060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581331" y="1931437"/>
              <a:ext cx="951722" cy="3526971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2472612" y="2640563"/>
              <a:ext cx="1894115" cy="2705878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cxnSpLocks/>
            </p:cNvCxnSpPr>
            <p:nvPr/>
          </p:nvCxnSpPr>
          <p:spPr>
            <a:xfrm>
              <a:off x="1306286" y="1477348"/>
              <a:ext cx="1688841" cy="3788009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2635898" y="173799"/>
            <a:ext cx="484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Bathymetric Derivatives </a:t>
            </a:r>
          </a:p>
        </p:txBody>
      </p:sp>
    </p:spTree>
    <p:extLst>
      <p:ext uri="{BB962C8B-B14F-4D97-AF65-F5344CB8AC3E}">
        <p14:creationId xmlns:p14="http://schemas.microsoft.com/office/powerpoint/2010/main" val="247598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70" y="174879"/>
            <a:ext cx="7175241" cy="651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4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806" y="457200"/>
            <a:ext cx="7793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Thought map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321054"/>
            <a:ext cx="9144000" cy="3364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44619" y="436725"/>
            <a:ext cx="4254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solidFill>
                  <a:schemeClr val="bg1"/>
                </a:solidFill>
              </a:rPr>
              <a:t>SEAMLESS DATASETS!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7148" y="4560089"/>
            <a:ext cx="41530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00460"/>
            <a:r>
              <a:rPr lang="en-US" sz="2560" i="1" dirty="0">
                <a:solidFill>
                  <a:prstClr val="white"/>
                </a:solidFill>
                <a:latin typeface="Calibri"/>
              </a:rPr>
              <a:t>Merging </a:t>
            </a:r>
          </a:p>
          <a:p>
            <a:pPr defTabSz="1300460"/>
            <a:endParaRPr lang="en-US" sz="2560" dirty="0">
              <a:solidFill>
                <a:prstClr val="white"/>
              </a:solidFill>
              <a:latin typeface="Calibri"/>
            </a:endParaRPr>
          </a:p>
          <a:p>
            <a:pPr defTabSz="1300460"/>
            <a:r>
              <a:rPr lang="en-US" sz="2560" dirty="0">
                <a:solidFill>
                  <a:prstClr val="white"/>
                </a:solidFill>
                <a:latin typeface="Calibri"/>
              </a:rPr>
              <a:t>-Bathymetry</a:t>
            </a:r>
          </a:p>
          <a:p>
            <a:pPr defTabSz="1300460"/>
            <a:r>
              <a:rPr lang="en-US" sz="2560" dirty="0">
                <a:solidFill>
                  <a:prstClr val="white"/>
                </a:solidFill>
                <a:latin typeface="Calibri"/>
              </a:rPr>
              <a:t>-Aerial </a:t>
            </a:r>
            <a:r>
              <a:rPr lang="en-US" sz="2560" dirty="0" err="1">
                <a:solidFill>
                  <a:prstClr val="white"/>
                </a:solidFill>
                <a:latin typeface="Calibri"/>
              </a:rPr>
              <a:t>Lidar</a:t>
            </a:r>
            <a:endParaRPr lang="en-US" sz="2560" dirty="0">
              <a:solidFill>
                <a:prstClr val="white"/>
              </a:solidFill>
              <a:latin typeface="Calibri"/>
            </a:endParaRPr>
          </a:p>
          <a:p>
            <a:pPr defTabSz="1300460"/>
            <a:r>
              <a:rPr lang="en-US" sz="2560" dirty="0">
                <a:solidFill>
                  <a:prstClr val="white"/>
                </a:solidFill>
                <a:latin typeface="Calibri"/>
              </a:rPr>
              <a:t>-Photogrammetry</a:t>
            </a:r>
          </a:p>
        </p:txBody>
      </p:sp>
      <p:sp>
        <p:nvSpPr>
          <p:cNvPr id="9" name="Right Arrow 4"/>
          <p:cNvSpPr/>
          <p:nvPr/>
        </p:nvSpPr>
        <p:spPr>
          <a:xfrm>
            <a:off x="3434189" y="5613869"/>
            <a:ext cx="1137809" cy="284430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00460"/>
            <a:endParaRPr lang="en-US" sz="256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2785" y="5180568"/>
            <a:ext cx="415300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00460"/>
            <a:r>
              <a:rPr lang="en-US" sz="2560" dirty="0">
                <a:solidFill>
                  <a:prstClr val="white"/>
                </a:solidFill>
                <a:latin typeface="Calibri"/>
              </a:rPr>
              <a:t>Numerical Modeling (watersheds, inundation mapping)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799" y="0"/>
            <a:ext cx="6622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7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4881"/>
            <a:ext cx="9144000" cy="4211161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15820" y="1309397"/>
            <a:ext cx="7943463" cy="3683053"/>
            <a:chOff x="615820" y="1309397"/>
            <a:chExt cx="7943463" cy="3683053"/>
          </a:xfrm>
        </p:grpSpPr>
        <p:cxnSp>
          <p:nvCxnSpPr>
            <p:cNvPr id="9" name="Straight Arrow Connector 8"/>
            <p:cNvCxnSpPr>
              <a:cxnSpLocks/>
            </p:cNvCxnSpPr>
            <p:nvPr/>
          </p:nvCxnSpPr>
          <p:spPr>
            <a:xfrm flipV="1">
              <a:off x="2192694" y="3676261"/>
              <a:ext cx="223935" cy="485192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615820" y="4161453"/>
              <a:ext cx="34243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solidFill>
                    <a:schemeClr val="bg1"/>
                  </a:solidFill>
                </a:rPr>
                <a:t>Photogrammetry of coastlines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34948" y="1309397"/>
              <a:ext cx="3424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solidFill>
                    <a:schemeClr val="bg1"/>
                  </a:solidFill>
                </a:rPr>
                <a:t>Sub-bottom Profiling</a:t>
              </a:r>
            </a:p>
          </p:txBody>
        </p:sp>
        <p:cxnSp>
          <p:nvCxnSpPr>
            <p:cNvPr id="12" name="Straight Arrow Connector 11"/>
            <p:cNvCxnSpPr>
              <a:cxnSpLocks/>
            </p:cNvCxnSpPr>
            <p:nvPr/>
          </p:nvCxnSpPr>
          <p:spPr>
            <a:xfrm flipH="1">
              <a:off x="6764694" y="1736659"/>
              <a:ext cx="82421" cy="474696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923731" y="5581234"/>
            <a:ext cx="71379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i="1" dirty="0">
                <a:solidFill>
                  <a:schemeClr val="bg1"/>
                </a:solidFill>
              </a:rPr>
              <a:t>Requires</a:t>
            </a:r>
            <a:r>
              <a:rPr lang="en-AU" sz="2400" i="1" dirty="0">
                <a:solidFill>
                  <a:schemeClr val="bg1"/>
                </a:solidFill>
              </a:rPr>
              <a:t> thoughtful PRE-planning to be efficient and cost-effective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5820" y="158620"/>
            <a:ext cx="8070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Thinking outside the Bathymetric Box</a:t>
            </a:r>
          </a:p>
        </p:txBody>
      </p:sp>
    </p:spTree>
    <p:extLst>
      <p:ext uri="{BB962C8B-B14F-4D97-AF65-F5344CB8AC3E}">
        <p14:creationId xmlns:p14="http://schemas.microsoft.com/office/powerpoint/2010/main" val="135873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638" y="5765997"/>
            <a:ext cx="7315200" cy="865573"/>
          </a:xfr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  <a:latin typeface="Myriad Pro"/>
                <a:cs typeface="Myriad Pro"/>
              </a:rPr>
              <a:t>elizabeth.johnstone@ixsurvey.com</a:t>
            </a:r>
          </a:p>
        </p:txBody>
      </p:sp>
      <p:pic>
        <p:nvPicPr>
          <p:cNvPr id="5" name="Picture 4" descr="liz_signed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8133">
            <a:off x="430319" y="891267"/>
            <a:ext cx="3552357" cy="1378450"/>
          </a:xfrm>
          <a:prstGeom prst="rect">
            <a:avLst/>
          </a:prstGeom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01" y="3107378"/>
            <a:ext cx="4096139" cy="100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43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112" y="4251097"/>
            <a:ext cx="7358063" cy="784026"/>
          </a:xfrm>
        </p:spPr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Defined Roles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050" y="5097174"/>
            <a:ext cx="7358063" cy="989866"/>
          </a:xfrm>
        </p:spPr>
        <p:txBody>
          <a:bodyPr>
            <a:noAutofit/>
          </a:bodyPr>
          <a:lstStyle/>
          <a:p>
            <a:r>
              <a:rPr lang="en-AU" sz="3600" dirty="0">
                <a:solidFill>
                  <a:schemeClr val="bg1"/>
                </a:solidFill>
              </a:rPr>
              <a:t>Surveyors should survey!</a:t>
            </a:r>
          </a:p>
          <a:p>
            <a:r>
              <a:rPr lang="en-AU" sz="3600" dirty="0">
                <a:solidFill>
                  <a:schemeClr val="bg1"/>
                </a:solidFill>
              </a:rPr>
              <a:t>Scientists should science!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88559" y="164017"/>
            <a:ext cx="7358063" cy="7840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b="1" i="1" dirty="0">
                <a:solidFill>
                  <a:schemeClr val="bg1"/>
                </a:solidFill>
              </a:rPr>
              <a:t>Collect once, use many times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19112" y="1076630"/>
            <a:ext cx="8359165" cy="3112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160729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321457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482186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642915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lnSpc>
                <a:spcPts val="384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chemeClr val="bg1"/>
                </a:solidFill>
              </a:rPr>
              <a:t>Acquire bathymetry once and use for many purposes</a:t>
            </a:r>
          </a:p>
          <a:p>
            <a:pPr marL="571500" indent="-571500" algn="l">
              <a:lnSpc>
                <a:spcPts val="384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chemeClr val="bg1"/>
                </a:solidFill>
              </a:rPr>
              <a:t>Strategic planning is essential (PRE-plan)</a:t>
            </a:r>
          </a:p>
          <a:p>
            <a:pPr marL="571500" indent="-571500" algn="l">
              <a:lnSpc>
                <a:spcPts val="384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chemeClr val="bg1"/>
                </a:solidFill>
              </a:rPr>
              <a:t>Define what is required </a:t>
            </a:r>
          </a:p>
          <a:p>
            <a:pPr algn="l">
              <a:lnSpc>
                <a:spcPts val="3840"/>
              </a:lnSpc>
              <a:spcAft>
                <a:spcPts val="300"/>
              </a:spcAft>
            </a:pPr>
            <a:r>
              <a:rPr lang="en-AU" sz="3200" dirty="0">
                <a:solidFill>
                  <a:schemeClr val="bg1"/>
                </a:solidFill>
              </a:rPr>
              <a:t>          (resolution, coverage, certified?)</a:t>
            </a:r>
          </a:p>
          <a:p>
            <a:pPr marL="571500" indent="-571500" algn="l">
              <a:lnSpc>
                <a:spcPts val="384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chemeClr val="bg1"/>
                </a:solidFill>
              </a:rPr>
              <a:t>Who is the end user? Audience matters…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963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55" y="0"/>
            <a:ext cx="7597289" cy="684325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2100853" y="3733170"/>
            <a:ext cx="648000" cy="120156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04566" y="3406236"/>
            <a:ext cx="173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>
                <a:solidFill>
                  <a:schemeClr val="bg1"/>
                </a:solidFill>
              </a:rPr>
              <a:t>Artifacts</a:t>
            </a:r>
            <a:r>
              <a:rPr lang="en-AU" dirty="0">
                <a:solidFill>
                  <a:schemeClr val="bg1"/>
                </a:solidFill>
              </a:rPr>
              <a:t>/Noise</a:t>
            </a:r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6619954" y="5131220"/>
            <a:ext cx="1413164" cy="47861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407124" y="5650617"/>
            <a:ext cx="173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>
                <a:solidFill>
                  <a:schemeClr val="bg1"/>
                </a:solidFill>
              </a:rPr>
              <a:t>Artifacts</a:t>
            </a:r>
            <a:r>
              <a:rPr lang="en-AU" dirty="0">
                <a:solidFill>
                  <a:schemeClr val="bg1"/>
                </a:solidFill>
              </a:rPr>
              <a:t>/Noise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 flipH="1">
            <a:off x="2748854" y="505693"/>
            <a:ext cx="172490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473759" y="321027"/>
            <a:ext cx="173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Shoreline?  Huh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172572" y="90684"/>
            <a:ext cx="8078460" cy="6204318"/>
          </a:xfrm>
          <a:custGeom>
            <a:avLst/>
            <a:gdLst>
              <a:gd name="connsiteX0" fmla="*/ 1995055 w 8078460"/>
              <a:gd name="connsiteY0" fmla="*/ 1088212 h 6204318"/>
              <a:gd name="connsiteX1" fmla="*/ 1934599 w 8078460"/>
              <a:gd name="connsiteY1" fmla="*/ 1163782 h 6204318"/>
              <a:gd name="connsiteX2" fmla="*/ 1889257 w 8078460"/>
              <a:gd name="connsiteY2" fmla="*/ 1269580 h 6204318"/>
              <a:gd name="connsiteX3" fmla="*/ 1866586 w 8078460"/>
              <a:gd name="connsiteY3" fmla="*/ 1420721 h 6204318"/>
              <a:gd name="connsiteX4" fmla="*/ 1919485 w 8078460"/>
              <a:gd name="connsiteY4" fmla="*/ 1851471 h 6204318"/>
              <a:gd name="connsiteX5" fmla="*/ 2017726 w 8078460"/>
              <a:gd name="connsiteY5" fmla="*/ 2085739 h 6204318"/>
              <a:gd name="connsiteX6" fmla="*/ 2289779 w 8078460"/>
              <a:gd name="connsiteY6" fmla="*/ 2418248 h 6204318"/>
              <a:gd name="connsiteX7" fmla="*/ 2463590 w 8078460"/>
              <a:gd name="connsiteY7" fmla="*/ 2592060 h 6204318"/>
              <a:gd name="connsiteX8" fmla="*/ 2622288 w 8078460"/>
              <a:gd name="connsiteY8" fmla="*/ 2728086 h 6204318"/>
              <a:gd name="connsiteX9" fmla="*/ 2728086 w 8078460"/>
              <a:gd name="connsiteY9" fmla="*/ 2796099 h 6204318"/>
              <a:gd name="connsiteX10" fmla="*/ 2765871 w 8078460"/>
              <a:gd name="connsiteY10" fmla="*/ 2811213 h 6204318"/>
              <a:gd name="connsiteX11" fmla="*/ 2826328 w 8078460"/>
              <a:gd name="connsiteY11" fmla="*/ 2833885 h 6204318"/>
              <a:gd name="connsiteX12" fmla="*/ 2932126 w 8078460"/>
              <a:gd name="connsiteY12" fmla="*/ 2826327 h 6204318"/>
              <a:gd name="connsiteX13" fmla="*/ 2985025 w 8078460"/>
              <a:gd name="connsiteY13" fmla="*/ 2811213 h 6204318"/>
              <a:gd name="connsiteX14" fmla="*/ 3362876 w 8078460"/>
              <a:gd name="connsiteY14" fmla="*/ 2660073 h 6204318"/>
              <a:gd name="connsiteX15" fmla="*/ 3521574 w 8078460"/>
              <a:gd name="connsiteY15" fmla="*/ 2584503 h 6204318"/>
              <a:gd name="connsiteX16" fmla="*/ 3861640 w 8078460"/>
              <a:gd name="connsiteY16" fmla="*/ 2395577 h 6204318"/>
              <a:gd name="connsiteX17" fmla="*/ 4012781 w 8078460"/>
              <a:gd name="connsiteY17" fmla="*/ 2282222 h 6204318"/>
              <a:gd name="connsiteX18" fmla="*/ 4390632 w 8078460"/>
              <a:gd name="connsiteY18" fmla="*/ 1919485 h 6204318"/>
              <a:gd name="connsiteX19" fmla="*/ 4572000 w 8078460"/>
              <a:gd name="connsiteY19" fmla="*/ 1685217 h 6204318"/>
              <a:gd name="connsiteX20" fmla="*/ 4768483 w 8078460"/>
              <a:gd name="connsiteY20" fmla="*/ 1269580 h 6204318"/>
              <a:gd name="connsiteX21" fmla="*/ 4783597 w 8078460"/>
              <a:gd name="connsiteY21" fmla="*/ 1186453 h 6204318"/>
              <a:gd name="connsiteX22" fmla="*/ 4791154 w 8078460"/>
              <a:gd name="connsiteY22" fmla="*/ 1095769 h 6204318"/>
              <a:gd name="connsiteX23" fmla="*/ 4821382 w 8078460"/>
              <a:gd name="connsiteY23" fmla="*/ 989970 h 6204318"/>
              <a:gd name="connsiteX24" fmla="*/ 4828939 w 8078460"/>
              <a:gd name="connsiteY24" fmla="*/ 959742 h 6204318"/>
              <a:gd name="connsiteX25" fmla="*/ 4866724 w 8078460"/>
              <a:gd name="connsiteY25" fmla="*/ 906843 h 6204318"/>
              <a:gd name="connsiteX26" fmla="*/ 4889395 w 8078460"/>
              <a:gd name="connsiteY26" fmla="*/ 899286 h 6204318"/>
              <a:gd name="connsiteX27" fmla="*/ 4995194 w 8078460"/>
              <a:gd name="connsiteY27" fmla="*/ 1005085 h 6204318"/>
              <a:gd name="connsiteX28" fmla="*/ 5357931 w 8078460"/>
              <a:gd name="connsiteY28" fmla="*/ 1390493 h 6204318"/>
              <a:gd name="connsiteX29" fmla="*/ 5811352 w 8078460"/>
              <a:gd name="connsiteY29" fmla="*/ 1783458 h 6204318"/>
              <a:gd name="connsiteX30" fmla="*/ 6045620 w 8078460"/>
              <a:gd name="connsiteY30" fmla="*/ 2010169 h 6204318"/>
              <a:gd name="connsiteX31" fmla="*/ 6695524 w 8078460"/>
              <a:gd name="connsiteY31" fmla="*/ 2554275 h 6204318"/>
              <a:gd name="connsiteX32" fmla="*/ 7315200 w 8078460"/>
              <a:gd name="connsiteY32" fmla="*/ 3105937 h 6204318"/>
              <a:gd name="connsiteX33" fmla="*/ 7481455 w 8078460"/>
              <a:gd name="connsiteY33" fmla="*/ 3309977 h 6204318"/>
              <a:gd name="connsiteX34" fmla="*/ 7564582 w 8078460"/>
              <a:gd name="connsiteY34" fmla="*/ 3438446 h 6204318"/>
              <a:gd name="connsiteX35" fmla="*/ 7647710 w 8078460"/>
              <a:gd name="connsiteY35" fmla="*/ 3642486 h 6204318"/>
              <a:gd name="connsiteX36" fmla="*/ 7700609 w 8078460"/>
              <a:gd name="connsiteY36" fmla="*/ 3922096 h 6204318"/>
              <a:gd name="connsiteX37" fmla="*/ 7693052 w 8078460"/>
              <a:gd name="connsiteY37" fmla="*/ 4043008 h 6204318"/>
              <a:gd name="connsiteX38" fmla="*/ 7670381 w 8078460"/>
              <a:gd name="connsiteY38" fmla="*/ 4065680 h 6204318"/>
              <a:gd name="connsiteX39" fmla="*/ 7655267 w 8078460"/>
              <a:gd name="connsiteY39" fmla="*/ 4103465 h 6204318"/>
              <a:gd name="connsiteX40" fmla="*/ 7511683 w 8078460"/>
              <a:gd name="connsiteY40" fmla="*/ 4247048 h 6204318"/>
              <a:gd name="connsiteX41" fmla="*/ 7451227 w 8078460"/>
              <a:gd name="connsiteY41" fmla="*/ 4315061 h 6204318"/>
              <a:gd name="connsiteX42" fmla="*/ 6778652 w 8078460"/>
              <a:gd name="connsiteY42" fmla="*/ 4798711 h 6204318"/>
              <a:gd name="connsiteX43" fmla="*/ 6619954 w 8078460"/>
              <a:gd name="connsiteY43" fmla="*/ 4844053 h 6204318"/>
              <a:gd name="connsiteX44" fmla="*/ 6060734 w 8078460"/>
              <a:gd name="connsiteY44" fmla="*/ 4836496 h 6204318"/>
              <a:gd name="connsiteX45" fmla="*/ 5478843 w 8078460"/>
              <a:gd name="connsiteY45" fmla="*/ 4632456 h 6204318"/>
              <a:gd name="connsiteX46" fmla="*/ 3506460 w 8078460"/>
              <a:gd name="connsiteY46" fmla="*/ 3377990 h 6204318"/>
              <a:gd name="connsiteX47" fmla="*/ 2440919 w 8078460"/>
              <a:gd name="connsiteY47" fmla="*/ 2592060 h 6204318"/>
              <a:gd name="connsiteX48" fmla="*/ 1919485 w 8078460"/>
              <a:gd name="connsiteY48" fmla="*/ 2123524 h 6204318"/>
              <a:gd name="connsiteX49" fmla="*/ 1632318 w 8078460"/>
              <a:gd name="connsiteY49" fmla="*/ 1564304 h 6204318"/>
              <a:gd name="connsiteX50" fmla="*/ 1624761 w 8078460"/>
              <a:gd name="connsiteY50" fmla="*/ 1375379 h 6204318"/>
              <a:gd name="connsiteX51" fmla="*/ 1670103 w 8078460"/>
              <a:gd name="connsiteY51" fmla="*/ 1125997 h 6204318"/>
              <a:gd name="connsiteX52" fmla="*/ 1768344 w 8078460"/>
              <a:gd name="connsiteY52" fmla="*/ 1012642 h 6204318"/>
              <a:gd name="connsiteX53" fmla="*/ 1927042 w 8078460"/>
              <a:gd name="connsiteY53" fmla="*/ 937071 h 6204318"/>
              <a:gd name="connsiteX54" fmla="*/ 2199095 w 8078460"/>
              <a:gd name="connsiteY54" fmla="*/ 906843 h 6204318"/>
              <a:gd name="connsiteX55" fmla="*/ 2894341 w 8078460"/>
              <a:gd name="connsiteY55" fmla="*/ 929514 h 6204318"/>
              <a:gd name="connsiteX56" fmla="*/ 3075710 w 8078460"/>
              <a:gd name="connsiteY56" fmla="*/ 967299 h 6204318"/>
              <a:gd name="connsiteX57" fmla="*/ 3438447 w 8078460"/>
              <a:gd name="connsiteY57" fmla="*/ 1088212 h 6204318"/>
              <a:gd name="connsiteX58" fmla="*/ 3506460 w 8078460"/>
              <a:gd name="connsiteY58" fmla="*/ 1118440 h 6204318"/>
              <a:gd name="connsiteX59" fmla="*/ 3619815 w 8078460"/>
              <a:gd name="connsiteY59" fmla="*/ 1209124 h 6204318"/>
              <a:gd name="connsiteX60" fmla="*/ 3672714 w 8078460"/>
              <a:gd name="connsiteY60" fmla="*/ 1307366 h 6204318"/>
              <a:gd name="connsiteX61" fmla="*/ 3740728 w 8078460"/>
              <a:gd name="connsiteY61" fmla="*/ 1473620 h 6204318"/>
              <a:gd name="connsiteX62" fmla="*/ 3854083 w 8078460"/>
              <a:gd name="connsiteY62" fmla="*/ 1760787 h 6204318"/>
              <a:gd name="connsiteX63" fmla="*/ 3891868 w 8078460"/>
              <a:gd name="connsiteY63" fmla="*/ 1859028 h 6204318"/>
              <a:gd name="connsiteX64" fmla="*/ 3944767 w 8078460"/>
              <a:gd name="connsiteY64" fmla="*/ 1949713 h 6204318"/>
              <a:gd name="connsiteX65" fmla="*/ 4027895 w 8078460"/>
              <a:gd name="connsiteY65" fmla="*/ 2146195 h 6204318"/>
              <a:gd name="connsiteX66" fmla="*/ 4035452 w 8078460"/>
              <a:gd name="connsiteY66" fmla="*/ 2236880 h 6204318"/>
              <a:gd name="connsiteX67" fmla="*/ 3944767 w 8078460"/>
              <a:gd name="connsiteY67" fmla="*/ 2289779 h 6204318"/>
              <a:gd name="connsiteX68" fmla="*/ 3831412 w 8078460"/>
              <a:gd name="connsiteY68" fmla="*/ 2320007 h 6204318"/>
              <a:gd name="connsiteX69" fmla="*/ 3627372 w 8078460"/>
              <a:gd name="connsiteY69" fmla="*/ 2365349 h 6204318"/>
              <a:gd name="connsiteX70" fmla="*/ 3377990 w 8078460"/>
              <a:gd name="connsiteY70" fmla="*/ 2395577 h 6204318"/>
              <a:gd name="connsiteX71" fmla="*/ 1995055 w 8078460"/>
              <a:gd name="connsiteY71" fmla="*/ 2456033 h 6204318"/>
              <a:gd name="connsiteX72" fmla="*/ 627233 w 8078460"/>
              <a:gd name="connsiteY72" fmla="*/ 2448476 h 6204318"/>
              <a:gd name="connsiteX73" fmla="*/ 332510 w 8078460"/>
              <a:gd name="connsiteY73" fmla="*/ 2433362 h 6204318"/>
              <a:gd name="connsiteX74" fmla="*/ 0 w 8078460"/>
              <a:gd name="connsiteY74" fmla="*/ 2418248 h 6204318"/>
              <a:gd name="connsiteX75" fmla="*/ 3022810 w 8078460"/>
              <a:gd name="connsiteY75" fmla="*/ 2357792 h 6204318"/>
              <a:gd name="connsiteX76" fmla="*/ 3778513 w 8078460"/>
              <a:gd name="connsiteY76" fmla="*/ 2342678 h 6204318"/>
              <a:gd name="connsiteX77" fmla="*/ 7390771 w 8078460"/>
              <a:gd name="connsiteY77" fmla="*/ 2357792 h 6204318"/>
              <a:gd name="connsiteX78" fmla="*/ 7662824 w 8078460"/>
              <a:gd name="connsiteY78" fmla="*/ 2372906 h 6204318"/>
              <a:gd name="connsiteX79" fmla="*/ 7315200 w 8078460"/>
              <a:gd name="connsiteY79" fmla="*/ 2335121 h 6204318"/>
              <a:gd name="connsiteX80" fmla="*/ 5448615 w 8078460"/>
              <a:gd name="connsiteY80" fmla="*/ 2183980 h 6204318"/>
              <a:gd name="connsiteX81" fmla="*/ 4526658 w 8078460"/>
              <a:gd name="connsiteY81" fmla="*/ 2153752 h 6204318"/>
              <a:gd name="connsiteX82" fmla="*/ 2924569 w 8078460"/>
              <a:gd name="connsiteY82" fmla="*/ 2108410 h 6204318"/>
              <a:gd name="connsiteX83" fmla="*/ 2546718 w 8078460"/>
              <a:gd name="connsiteY83" fmla="*/ 2078182 h 6204318"/>
              <a:gd name="connsiteX84" fmla="*/ 2259551 w 8078460"/>
              <a:gd name="connsiteY84" fmla="*/ 2070625 h 6204318"/>
              <a:gd name="connsiteX85" fmla="*/ 1919485 w 8078460"/>
              <a:gd name="connsiteY85" fmla="*/ 2047954 h 6204318"/>
              <a:gd name="connsiteX86" fmla="*/ 1813686 w 8078460"/>
              <a:gd name="connsiteY86" fmla="*/ 2032840 h 6204318"/>
              <a:gd name="connsiteX87" fmla="*/ 1851471 w 8078460"/>
              <a:gd name="connsiteY87" fmla="*/ 1987498 h 6204318"/>
              <a:gd name="connsiteX88" fmla="*/ 2055511 w 8078460"/>
              <a:gd name="connsiteY88" fmla="*/ 1881699 h 6204318"/>
              <a:gd name="connsiteX89" fmla="*/ 2335121 w 8078460"/>
              <a:gd name="connsiteY89" fmla="*/ 1775901 h 6204318"/>
              <a:gd name="connsiteX90" fmla="*/ 4012781 w 8078460"/>
              <a:gd name="connsiteY90" fmla="*/ 1707888 h 6204318"/>
              <a:gd name="connsiteX91" fmla="*/ 4647571 w 8078460"/>
              <a:gd name="connsiteY91" fmla="*/ 1715445 h 6204318"/>
              <a:gd name="connsiteX92" fmla="*/ 5577085 w 8078460"/>
              <a:gd name="connsiteY92" fmla="*/ 1730559 h 6204318"/>
              <a:gd name="connsiteX93" fmla="*/ 5539300 w 8078460"/>
              <a:gd name="connsiteY93" fmla="*/ 1738116 h 6204318"/>
              <a:gd name="connsiteX94" fmla="*/ 5448615 w 8078460"/>
              <a:gd name="connsiteY94" fmla="*/ 1753230 h 6204318"/>
              <a:gd name="connsiteX95" fmla="*/ 5305032 w 8078460"/>
              <a:gd name="connsiteY95" fmla="*/ 1768344 h 6204318"/>
              <a:gd name="connsiteX96" fmla="*/ 5116106 w 8078460"/>
              <a:gd name="connsiteY96" fmla="*/ 1775901 h 6204318"/>
              <a:gd name="connsiteX97" fmla="*/ 4126136 w 8078460"/>
              <a:gd name="connsiteY97" fmla="*/ 1904370 h 6204318"/>
              <a:gd name="connsiteX98" fmla="*/ 3423333 w 8078460"/>
              <a:gd name="connsiteY98" fmla="*/ 2085739 h 6204318"/>
              <a:gd name="connsiteX99" fmla="*/ 3377990 w 8078460"/>
              <a:gd name="connsiteY99" fmla="*/ 2108410 h 6204318"/>
              <a:gd name="connsiteX100" fmla="*/ 3423333 w 8078460"/>
              <a:gd name="connsiteY100" fmla="*/ 2161309 h 6204318"/>
              <a:gd name="connsiteX101" fmla="*/ 4443531 w 8078460"/>
              <a:gd name="connsiteY101" fmla="*/ 2395577 h 6204318"/>
              <a:gd name="connsiteX102" fmla="*/ 5153891 w 8078460"/>
              <a:gd name="connsiteY102" fmla="*/ 2554275 h 6204318"/>
              <a:gd name="connsiteX103" fmla="*/ 5667769 w 8078460"/>
              <a:gd name="connsiteY103" fmla="*/ 2697858 h 6204318"/>
              <a:gd name="connsiteX104" fmla="*/ 5728225 w 8078460"/>
              <a:gd name="connsiteY104" fmla="*/ 2720529 h 6204318"/>
              <a:gd name="connsiteX105" fmla="*/ 5750896 w 8078460"/>
              <a:gd name="connsiteY105" fmla="*/ 2728086 h 6204318"/>
              <a:gd name="connsiteX106" fmla="*/ 5471286 w 8078460"/>
              <a:gd name="connsiteY106" fmla="*/ 2848999 h 6204318"/>
              <a:gd name="connsiteX107" fmla="*/ 5312589 w 8078460"/>
              <a:gd name="connsiteY107" fmla="*/ 2871670 h 6204318"/>
              <a:gd name="connsiteX108" fmla="*/ 4677799 w 8078460"/>
              <a:gd name="connsiteY108" fmla="*/ 2917012 h 6204318"/>
              <a:gd name="connsiteX109" fmla="*/ 4073237 w 8078460"/>
              <a:gd name="connsiteY109" fmla="*/ 2962354 h 6204318"/>
              <a:gd name="connsiteX110" fmla="*/ 3959881 w 8078460"/>
              <a:gd name="connsiteY110" fmla="*/ 2977468 h 6204318"/>
              <a:gd name="connsiteX111" fmla="*/ 3884311 w 8078460"/>
              <a:gd name="connsiteY111" fmla="*/ 2985025 h 6204318"/>
              <a:gd name="connsiteX112" fmla="*/ 4035452 w 8078460"/>
              <a:gd name="connsiteY112" fmla="*/ 3015253 h 6204318"/>
              <a:gd name="connsiteX113" fmla="*/ 4647571 w 8078460"/>
              <a:gd name="connsiteY113" fmla="*/ 3098380 h 6204318"/>
              <a:gd name="connsiteX114" fmla="*/ 5070764 w 8078460"/>
              <a:gd name="connsiteY114" fmla="*/ 3143723 h 6204318"/>
              <a:gd name="connsiteX115" fmla="*/ 6793766 w 8078460"/>
              <a:gd name="connsiteY115" fmla="*/ 3385547 h 6204318"/>
              <a:gd name="connsiteX116" fmla="*/ 7315200 w 8078460"/>
              <a:gd name="connsiteY116" fmla="*/ 3483789 h 6204318"/>
              <a:gd name="connsiteX117" fmla="*/ 7390771 w 8078460"/>
              <a:gd name="connsiteY117" fmla="*/ 3514017 h 6204318"/>
              <a:gd name="connsiteX118" fmla="*/ 6990248 w 8078460"/>
              <a:gd name="connsiteY118" fmla="*/ 3551802 h 6204318"/>
              <a:gd name="connsiteX119" fmla="*/ 5395716 w 8078460"/>
              <a:gd name="connsiteY119" fmla="*/ 3566916 h 6204318"/>
              <a:gd name="connsiteX120" fmla="*/ 4776040 w 8078460"/>
              <a:gd name="connsiteY120" fmla="*/ 3627372 h 6204318"/>
              <a:gd name="connsiteX121" fmla="*/ 4216820 w 8078460"/>
              <a:gd name="connsiteY121" fmla="*/ 3657600 h 6204318"/>
              <a:gd name="connsiteX122" fmla="*/ 3982552 w 8078460"/>
              <a:gd name="connsiteY122" fmla="*/ 3665157 h 6204318"/>
              <a:gd name="connsiteX123" fmla="*/ 3619815 w 8078460"/>
              <a:gd name="connsiteY123" fmla="*/ 3687828 h 6204318"/>
              <a:gd name="connsiteX124" fmla="*/ 4458645 w 8078460"/>
              <a:gd name="connsiteY124" fmla="*/ 3718056 h 6204318"/>
              <a:gd name="connsiteX125" fmla="*/ 4995194 w 8078460"/>
              <a:gd name="connsiteY125" fmla="*/ 3763399 h 6204318"/>
              <a:gd name="connsiteX126" fmla="*/ 6151419 w 8078460"/>
              <a:gd name="connsiteY126" fmla="*/ 3876754 h 6204318"/>
              <a:gd name="connsiteX127" fmla="*/ 7579696 w 8078460"/>
              <a:gd name="connsiteY127" fmla="*/ 4126136 h 6204318"/>
              <a:gd name="connsiteX128" fmla="*/ 7685495 w 8078460"/>
              <a:gd name="connsiteY128" fmla="*/ 4163921 h 6204318"/>
              <a:gd name="connsiteX129" fmla="*/ 7647710 w 8078460"/>
              <a:gd name="connsiteY129" fmla="*/ 4179035 h 6204318"/>
              <a:gd name="connsiteX130" fmla="*/ 7534354 w 8078460"/>
              <a:gd name="connsiteY130" fmla="*/ 4194149 h 6204318"/>
              <a:gd name="connsiteX131" fmla="*/ 7073376 w 8078460"/>
              <a:gd name="connsiteY131" fmla="*/ 4224377 h 6204318"/>
              <a:gd name="connsiteX132" fmla="*/ 6355458 w 8078460"/>
              <a:gd name="connsiteY132" fmla="*/ 4239491 h 6204318"/>
              <a:gd name="connsiteX133" fmla="*/ 5599756 w 8078460"/>
              <a:gd name="connsiteY133" fmla="*/ 4337732 h 6204318"/>
              <a:gd name="connsiteX134" fmla="*/ 4337733 w 8078460"/>
              <a:gd name="connsiteY134" fmla="*/ 4549329 h 6204318"/>
              <a:gd name="connsiteX135" fmla="*/ 3755842 w 8078460"/>
              <a:gd name="connsiteY135" fmla="*/ 4692913 h 6204318"/>
              <a:gd name="connsiteX136" fmla="*/ 3733171 w 8078460"/>
              <a:gd name="connsiteY136" fmla="*/ 4708027 h 6204318"/>
              <a:gd name="connsiteX137" fmla="*/ 3906982 w 8078460"/>
              <a:gd name="connsiteY137" fmla="*/ 4685356 h 6204318"/>
              <a:gd name="connsiteX138" fmla="*/ 4035452 w 8078460"/>
              <a:gd name="connsiteY138" fmla="*/ 4677799 h 6204318"/>
              <a:gd name="connsiteX139" fmla="*/ 4942295 w 8078460"/>
              <a:gd name="connsiteY139" fmla="*/ 4647570 h 6204318"/>
              <a:gd name="connsiteX140" fmla="*/ 5486400 w 8078460"/>
              <a:gd name="connsiteY140" fmla="*/ 4708027 h 6204318"/>
              <a:gd name="connsiteX141" fmla="*/ 5531743 w 8078460"/>
              <a:gd name="connsiteY141" fmla="*/ 4723141 h 6204318"/>
              <a:gd name="connsiteX142" fmla="*/ 5509071 w 8078460"/>
              <a:gd name="connsiteY142" fmla="*/ 4776040 h 6204318"/>
              <a:gd name="connsiteX143" fmla="*/ 5297475 w 8078460"/>
              <a:gd name="connsiteY143" fmla="*/ 4866724 h 6204318"/>
              <a:gd name="connsiteX144" fmla="*/ 4987637 w 8078460"/>
              <a:gd name="connsiteY144" fmla="*/ 4949851 h 6204318"/>
              <a:gd name="connsiteX145" fmla="*/ 3733171 w 8078460"/>
              <a:gd name="connsiteY145" fmla="*/ 5063207 h 6204318"/>
              <a:gd name="connsiteX146" fmla="*/ 1942156 w 8078460"/>
              <a:gd name="connsiteY146" fmla="*/ 5191676 h 6204318"/>
              <a:gd name="connsiteX147" fmla="*/ 1466063 w 8078460"/>
              <a:gd name="connsiteY147" fmla="*/ 5252132 h 6204318"/>
              <a:gd name="connsiteX148" fmla="*/ 1382936 w 8078460"/>
              <a:gd name="connsiteY148" fmla="*/ 5267246 h 6204318"/>
              <a:gd name="connsiteX149" fmla="*/ 1503848 w 8078460"/>
              <a:gd name="connsiteY149" fmla="*/ 5274804 h 6204318"/>
              <a:gd name="connsiteX150" fmla="*/ 1874143 w 8078460"/>
              <a:gd name="connsiteY150" fmla="*/ 5289918 h 6204318"/>
              <a:gd name="connsiteX151" fmla="*/ 3612258 w 8078460"/>
              <a:gd name="connsiteY151" fmla="*/ 5305032 h 6204318"/>
              <a:gd name="connsiteX152" fmla="*/ 4987637 w 8078460"/>
              <a:gd name="connsiteY152" fmla="*/ 5335260 h 6204318"/>
              <a:gd name="connsiteX153" fmla="*/ 5388159 w 8078460"/>
              <a:gd name="connsiteY153" fmla="*/ 5350374 h 6204318"/>
              <a:gd name="connsiteX154" fmla="*/ 5373045 w 8078460"/>
              <a:gd name="connsiteY154" fmla="*/ 5433501 h 6204318"/>
              <a:gd name="connsiteX155" fmla="*/ 5289918 w 8078460"/>
              <a:gd name="connsiteY155" fmla="*/ 5478843 h 6204318"/>
              <a:gd name="connsiteX156" fmla="*/ 5093435 w 8078460"/>
              <a:gd name="connsiteY156" fmla="*/ 5516628 h 6204318"/>
              <a:gd name="connsiteX157" fmla="*/ 4564443 w 8078460"/>
              <a:gd name="connsiteY157" fmla="*/ 5546856 h 6204318"/>
              <a:gd name="connsiteX158" fmla="*/ 4451088 w 8078460"/>
              <a:gd name="connsiteY158" fmla="*/ 5554413 h 6204318"/>
              <a:gd name="connsiteX159" fmla="*/ 4186592 w 8078460"/>
              <a:gd name="connsiteY159" fmla="*/ 5561970 h 6204318"/>
              <a:gd name="connsiteX160" fmla="*/ 4133693 w 8078460"/>
              <a:gd name="connsiteY160" fmla="*/ 5577085 h 6204318"/>
              <a:gd name="connsiteX161" fmla="*/ 4111022 w 8078460"/>
              <a:gd name="connsiteY161" fmla="*/ 5592199 h 6204318"/>
              <a:gd name="connsiteX162" fmla="*/ 4496430 w 8078460"/>
              <a:gd name="connsiteY162" fmla="*/ 5690440 h 6204318"/>
              <a:gd name="connsiteX163" fmla="*/ 5100992 w 8078460"/>
              <a:gd name="connsiteY163" fmla="*/ 5781124 h 6204318"/>
              <a:gd name="connsiteX164" fmla="*/ 5516629 w 8078460"/>
              <a:gd name="connsiteY164" fmla="*/ 5841580 h 6204318"/>
              <a:gd name="connsiteX165" fmla="*/ 7043148 w 8078460"/>
              <a:gd name="connsiteY165" fmla="*/ 5939822 h 6204318"/>
              <a:gd name="connsiteX166" fmla="*/ 7579696 w 8078460"/>
              <a:gd name="connsiteY166" fmla="*/ 5947379 h 6204318"/>
              <a:gd name="connsiteX167" fmla="*/ 7504126 w 8078460"/>
              <a:gd name="connsiteY167" fmla="*/ 5977607 h 6204318"/>
              <a:gd name="connsiteX168" fmla="*/ 7375657 w 8078460"/>
              <a:gd name="connsiteY168" fmla="*/ 6038063 h 6204318"/>
              <a:gd name="connsiteX169" fmla="*/ 7088490 w 8078460"/>
              <a:gd name="connsiteY169" fmla="*/ 6128747 h 6204318"/>
              <a:gd name="connsiteX170" fmla="*/ 6831551 w 8078460"/>
              <a:gd name="connsiteY170" fmla="*/ 6181646 h 6204318"/>
              <a:gd name="connsiteX171" fmla="*/ 5592199 w 8078460"/>
              <a:gd name="connsiteY171" fmla="*/ 6204318 h 6204318"/>
              <a:gd name="connsiteX172" fmla="*/ 5282361 w 8078460"/>
              <a:gd name="connsiteY172" fmla="*/ 6189204 h 6204318"/>
              <a:gd name="connsiteX173" fmla="*/ 4715584 w 8078460"/>
              <a:gd name="connsiteY173" fmla="*/ 6136304 h 6204318"/>
              <a:gd name="connsiteX174" fmla="*/ 4609786 w 8078460"/>
              <a:gd name="connsiteY174" fmla="*/ 6128747 h 6204318"/>
              <a:gd name="connsiteX175" fmla="*/ 5342817 w 8078460"/>
              <a:gd name="connsiteY175" fmla="*/ 5667769 h 6204318"/>
              <a:gd name="connsiteX176" fmla="*/ 5592199 w 8078460"/>
              <a:gd name="connsiteY176" fmla="*/ 5486400 h 6204318"/>
              <a:gd name="connsiteX177" fmla="*/ 6264774 w 8078460"/>
              <a:gd name="connsiteY177" fmla="*/ 4738255 h 6204318"/>
              <a:gd name="connsiteX178" fmla="*/ 6378129 w 8078460"/>
              <a:gd name="connsiteY178" fmla="*/ 4383075 h 6204318"/>
              <a:gd name="connsiteX179" fmla="*/ 6279888 w 8078460"/>
              <a:gd name="connsiteY179" fmla="*/ 3514017 h 6204318"/>
              <a:gd name="connsiteX180" fmla="*/ 6174090 w 8078460"/>
              <a:gd name="connsiteY180" fmla="*/ 3234407 h 6204318"/>
              <a:gd name="connsiteX181" fmla="*/ 5577085 w 8078460"/>
              <a:gd name="connsiteY181" fmla="*/ 2206651 h 6204318"/>
              <a:gd name="connsiteX182" fmla="*/ 5327703 w 8078460"/>
              <a:gd name="connsiteY182" fmla="*/ 1911927 h 6204318"/>
              <a:gd name="connsiteX183" fmla="*/ 4564443 w 8078460"/>
              <a:gd name="connsiteY183" fmla="*/ 1201567 h 6204318"/>
              <a:gd name="connsiteX184" fmla="*/ 4035452 w 8078460"/>
              <a:gd name="connsiteY184" fmla="*/ 838830 h 6204318"/>
              <a:gd name="connsiteX185" fmla="*/ 3151280 w 8078460"/>
              <a:gd name="connsiteY185" fmla="*/ 279610 h 6204318"/>
              <a:gd name="connsiteX186" fmla="*/ 3037924 w 8078460"/>
              <a:gd name="connsiteY186" fmla="*/ 219154 h 6204318"/>
              <a:gd name="connsiteX187" fmla="*/ 2592060 w 8078460"/>
              <a:gd name="connsiteY187" fmla="*/ 22671 h 6204318"/>
              <a:gd name="connsiteX188" fmla="*/ 2508933 w 8078460"/>
              <a:gd name="connsiteY188" fmla="*/ 0 h 6204318"/>
              <a:gd name="connsiteX189" fmla="*/ 2372906 w 8078460"/>
              <a:gd name="connsiteY189" fmla="*/ 7557 h 6204318"/>
              <a:gd name="connsiteX190" fmla="*/ 2274665 w 8078460"/>
              <a:gd name="connsiteY190" fmla="*/ 90685 h 6204318"/>
              <a:gd name="connsiteX191" fmla="*/ 2085739 w 8078460"/>
              <a:gd name="connsiteY191" fmla="*/ 460979 h 6204318"/>
              <a:gd name="connsiteX192" fmla="*/ 2040397 w 8078460"/>
              <a:gd name="connsiteY192" fmla="*/ 665018 h 6204318"/>
              <a:gd name="connsiteX193" fmla="*/ 2002612 w 8078460"/>
              <a:gd name="connsiteY193" fmla="*/ 1148668 h 6204318"/>
              <a:gd name="connsiteX194" fmla="*/ 2063068 w 8078460"/>
              <a:gd name="connsiteY194" fmla="*/ 1828800 h 6204318"/>
              <a:gd name="connsiteX195" fmla="*/ 2115967 w 8078460"/>
              <a:gd name="connsiteY195" fmla="*/ 2085739 h 6204318"/>
              <a:gd name="connsiteX196" fmla="*/ 2561832 w 8078460"/>
              <a:gd name="connsiteY196" fmla="*/ 3037924 h 6204318"/>
              <a:gd name="connsiteX197" fmla="*/ 2773429 w 8078460"/>
              <a:gd name="connsiteY197" fmla="*/ 3287306 h 6204318"/>
              <a:gd name="connsiteX198" fmla="*/ 4088351 w 8078460"/>
              <a:gd name="connsiteY198" fmla="*/ 4043008 h 6204318"/>
              <a:gd name="connsiteX199" fmla="*/ 4519101 w 8078460"/>
              <a:gd name="connsiteY199" fmla="*/ 4171478 h 6204318"/>
              <a:gd name="connsiteX200" fmla="*/ 5629984 w 8078460"/>
              <a:gd name="connsiteY200" fmla="*/ 4247048 h 6204318"/>
              <a:gd name="connsiteX201" fmla="*/ 6476371 w 8078460"/>
              <a:gd name="connsiteY201" fmla="*/ 4027894 h 6204318"/>
              <a:gd name="connsiteX202" fmla="*/ 6642625 w 8078460"/>
              <a:gd name="connsiteY202" fmla="*/ 3876754 h 6204318"/>
              <a:gd name="connsiteX203" fmla="*/ 6907121 w 8078460"/>
              <a:gd name="connsiteY203" fmla="*/ 3332648 h 6204318"/>
              <a:gd name="connsiteX204" fmla="*/ 6861779 w 8078460"/>
              <a:gd name="connsiteY204" fmla="*/ 2985025 h 6204318"/>
              <a:gd name="connsiteX205" fmla="*/ 6808880 w 8078460"/>
              <a:gd name="connsiteY205" fmla="*/ 2864113 h 6204318"/>
              <a:gd name="connsiteX206" fmla="*/ 6438586 w 8078460"/>
              <a:gd name="connsiteY206" fmla="*/ 2403134 h 6204318"/>
              <a:gd name="connsiteX207" fmla="*/ 6158976 w 8078460"/>
              <a:gd name="connsiteY207" fmla="*/ 2168866 h 6204318"/>
              <a:gd name="connsiteX208" fmla="*/ 6098519 w 8078460"/>
              <a:gd name="connsiteY208" fmla="*/ 2131081 h 6204318"/>
              <a:gd name="connsiteX209" fmla="*/ 5713111 w 8078460"/>
              <a:gd name="connsiteY209" fmla="*/ 2017726 h 6204318"/>
              <a:gd name="connsiteX210" fmla="*/ 3083267 w 8078460"/>
              <a:gd name="connsiteY210" fmla="*/ 2712972 h 6204318"/>
              <a:gd name="connsiteX211" fmla="*/ 2644959 w 8078460"/>
              <a:gd name="connsiteY211" fmla="*/ 3332648 h 6204318"/>
              <a:gd name="connsiteX212" fmla="*/ 2652516 w 8078460"/>
              <a:gd name="connsiteY212" fmla="*/ 3725613 h 6204318"/>
              <a:gd name="connsiteX213" fmla="*/ 3068152 w 8078460"/>
              <a:gd name="connsiteY213" fmla="*/ 4058123 h 6204318"/>
              <a:gd name="connsiteX214" fmla="*/ 3823855 w 8078460"/>
              <a:gd name="connsiteY214" fmla="*/ 4179035 h 6204318"/>
              <a:gd name="connsiteX215" fmla="*/ 6128748 w 8078460"/>
              <a:gd name="connsiteY215" fmla="*/ 3838969 h 6204318"/>
              <a:gd name="connsiteX216" fmla="*/ 6990248 w 8078460"/>
              <a:gd name="connsiteY216" fmla="*/ 3393104 h 6204318"/>
              <a:gd name="connsiteX217" fmla="*/ 7292529 w 8078460"/>
              <a:gd name="connsiteY217" fmla="*/ 3090823 h 6204318"/>
              <a:gd name="connsiteX218" fmla="*/ 7232073 w 8078460"/>
              <a:gd name="connsiteY218" fmla="*/ 2886784 h 6204318"/>
              <a:gd name="connsiteX219" fmla="*/ 7118718 w 8078460"/>
              <a:gd name="connsiteY219" fmla="*/ 2796099 h 6204318"/>
              <a:gd name="connsiteX220" fmla="*/ 6604840 w 8078460"/>
              <a:gd name="connsiteY220" fmla="*/ 2539161 h 6204318"/>
              <a:gd name="connsiteX221" fmla="*/ 4942295 w 8078460"/>
              <a:gd name="connsiteY221" fmla="*/ 2289779 h 6204318"/>
              <a:gd name="connsiteX222" fmla="*/ 2962354 w 8078460"/>
              <a:gd name="connsiteY222" fmla="*/ 2471147 h 6204318"/>
              <a:gd name="connsiteX223" fmla="*/ 884172 w 8078460"/>
              <a:gd name="connsiteY223" fmla="*/ 3468675 h 6204318"/>
              <a:gd name="connsiteX224" fmla="*/ 385409 w 8078460"/>
              <a:gd name="connsiteY224" fmla="*/ 4043008 h 6204318"/>
              <a:gd name="connsiteX225" fmla="*/ 332510 w 8078460"/>
              <a:gd name="connsiteY225" fmla="*/ 4269719 h 6204318"/>
              <a:gd name="connsiteX226" fmla="*/ 340067 w 8078460"/>
              <a:gd name="connsiteY226" fmla="*/ 4337732 h 6204318"/>
              <a:gd name="connsiteX227" fmla="*/ 491207 w 8078460"/>
              <a:gd name="connsiteY227" fmla="*/ 4375518 h 6204318"/>
              <a:gd name="connsiteX228" fmla="*/ 823716 w 8078460"/>
              <a:gd name="connsiteY228" fmla="*/ 4413303 h 6204318"/>
              <a:gd name="connsiteX229" fmla="*/ 2040397 w 8078460"/>
              <a:gd name="connsiteY229" fmla="*/ 4587114 h 6204318"/>
              <a:gd name="connsiteX230" fmla="*/ 2924569 w 8078460"/>
              <a:gd name="connsiteY230" fmla="*/ 4617342 h 6204318"/>
              <a:gd name="connsiteX231" fmla="*/ 4451088 w 8078460"/>
              <a:gd name="connsiteY231" fmla="*/ 4428417 h 6204318"/>
              <a:gd name="connsiteX232" fmla="*/ 4798711 w 8078460"/>
              <a:gd name="connsiteY232" fmla="*/ 4299947 h 6204318"/>
              <a:gd name="connsiteX233" fmla="*/ 5569528 w 8078460"/>
              <a:gd name="connsiteY233" fmla="*/ 3869197 h 6204318"/>
              <a:gd name="connsiteX234" fmla="*/ 6075848 w 8078460"/>
              <a:gd name="connsiteY234" fmla="*/ 3347762 h 6204318"/>
              <a:gd name="connsiteX235" fmla="*/ 6174090 w 8078460"/>
              <a:gd name="connsiteY235" fmla="*/ 3083266 h 6204318"/>
              <a:gd name="connsiteX236" fmla="*/ 6181647 w 8078460"/>
              <a:gd name="connsiteY236" fmla="*/ 3030367 h 6204318"/>
              <a:gd name="connsiteX237" fmla="*/ 6204318 w 8078460"/>
              <a:gd name="connsiteY237" fmla="*/ 2909455 h 6204318"/>
              <a:gd name="connsiteX238" fmla="*/ 6211875 w 8078460"/>
              <a:gd name="connsiteY238" fmla="*/ 2818770 h 6204318"/>
              <a:gd name="connsiteX239" fmla="*/ 6219432 w 8078460"/>
              <a:gd name="connsiteY239" fmla="*/ 2780985 h 6204318"/>
              <a:gd name="connsiteX240" fmla="*/ 6264774 w 8078460"/>
              <a:gd name="connsiteY240" fmla="*/ 2758314 h 6204318"/>
              <a:gd name="connsiteX241" fmla="*/ 6332787 w 8078460"/>
              <a:gd name="connsiteY241" fmla="*/ 2773428 h 6204318"/>
              <a:gd name="connsiteX242" fmla="*/ 6536827 w 8078460"/>
              <a:gd name="connsiteY242" fmla="*/ 2924569 h 6204318"/>
              <a:gd name="connsiteX243" fmla="*/ 6748424 w 8078460"/>
              <a:gd name="connsiteY243" fmla="*/ 3257078 h 6204318"/>
              <a:gd name="connsiteX244" fmla="*/ 6816437 w 8078460"/>
              <a:gd name="connsiteY244" fmla="*/ 3483789 h 6204318"/>
              <a:gd name="connsiteX245" fmla="*/ 6823994 w 8078460"/>
              <a:gd name="connsiteY245" fmla="*/ 3906982 h 6204318"/>
              <a:gd name="connsiteX246" fmla="*/ 6771095 w 8078460"/>
              <a:gd name="connsiteY246" fmla="*/ 4035451 h 6204318"/>
              <a:gd name="connsiteX247" fmla="*/ 6257217 w 8078460"/>
              <a:gd name="connsiteY247" fmla="*/ 4662685 h 6204318"/>
              <a:gd name="connsiteX248" fmla="*/ 5116106 w 8078460"/>
              <a:gd name="connsiteY248" fmla="*/ 5297475 h 6204318"/>
              <a:gd name="connsiteX249" fmla="*/ 4383075 w 8078460"/>
              <a:gd name="connsiteY249" fmla="*/ 5478843 h 6204318"/>
              <a:gd name="connsiteX250" fmla="*/ 4239491 w 8078460"/>
              <a:gd name="connsiteY250" fmla="*/ 5486400 h 6204318"/>
              <a:gd name="connsiteX251" fmla="*/ 3967438 w 8078460"/>
              <a:gd name="connsiteY251" fmla="*/ 5456172 h 6204318"/>
              <a:gd name="connsiteX252" fmla="*/ 3823855 w 8078460"/>
              <a:gd name="connsiteY252" fmla="*/ 5357931 h 6204318"/>
              <a:gd name="connsiteX253" fmla="*/ 3642486 w 8078460"/>
              <a:gd name="connsiteY253" fmla="*/ 5131220 h 6204318"/>
              <a:gd name="connsiteX254" fmla="*/ 3559359 w 8078460"/>
              <a:gd name="connsiteY254" fmla="*/ 4980080 h 6204318"/>
              <a:gd name="connsiteX255" fmla="*/ 3446004 w 8078460"/>
              <a:gd name="connsiteY255" fmla="*/ 4647570 h 6204318"/>
              <a:gd name="connsiteX256" fmla="*/ 3430890 w 8078460"/>
              <a:gd name="connsiteY256" fmla="*/ 4564443 h 6204318"/>
              <a:gd name="connsiteX257" fmla="*/ 3446004 w 8078460"/>
              <a:gd name="connsiteY257" fmla="*/ 4171478 h 6204318"/>
              <a:gd name="connsiteX258" fmla="*/ 3672714 w 8078460"/>
              <a:gd name="connsiteY258" fmla="*/ 3710499 h 6204318"/>
              <a:gd name="connsiteX259" fmla="*/ 3808741 w 8078460"/>
              <a:gd name="connsiteY259" fmla="*/ 3589587 h 6204318"/>
              <a:gd name="connsiteX260" fmla="*/ 4360404 w 8078460"/>
              <a:gd name="connsiteY260" fmla="*/ 3287306 h 6204318"/>
              <a:gd name="connsiteX261" fmla="*/ 4866724 w 8078460"/>
              <a:gd name="connsiteY261" fmla="*/ 3128608 h 6204318"/>
              <a:gd name="connsiteX262" fmla="*/ 5055650 w 8078460"/>
              <a:gd name="connsiteY262" fmla="*/ 3136166 h 6204318"/>
              <a:gd name="connsiteX263" fmla="*/ 5100992 w 8078460"/>
              <a:gd name="connsiteY263" fmla="*/ 3249521 h 6204318"/>
              <a:gd name="connsiteX264" fmla="*/ 5131220 w 8078460"/>
              <a:gd name="connsiteY264" fmla="*/ 3446004 h 6204318"/>
              <a:gd name="connsiteX265" fmla="*/ 5085878 w 8078460"/>
              <a:gd name="connsiteY265" fmla="*/ 4194149 h 6204318"/>
              <a:gd name="connsiteX266" fmla="*/ 5055650 w 8078460"/>
              <a:gd name="connsiteY266" fmla="*/ 4428417 h 6204318"/>
              <a:gd name="connsiteX267" fmla="*/ 4859167 w 8078460"/>
              <a:gd name="connsiteY267" fmla="*/ 5237018 h 6204318"/>
              <a:gd name="connsiteX268" fmla="*/ 4791154 w 8078460"/>
              <a:gd name="connsiteY268" fmla="*/ 5410830 h 6204318"/>
              <a:gd name="connsiteX269" fmla="*/ 4367961 w 8078460"/>
              <a:gd name="connsiteY269" fmla="*/ 5992721 h 6204318"/>
              <a:gd name="connsiteX270" fmla="*/ 4315062 w 8078460"/>
              <a:gd name="connsiteY270" fmla="*/ 6038063 h 6204318"/>
              <a:gd name="connsiteX271" fmla="*/ 4179035 w 8078460"/>
              <a:gd name="connsiteY271" fmla="*/ 6090962 h 6204318"/>
              <a:gd name="connsiteX272" fmla="*/ 3544245 w 8078460"/>
              <a:gd name="connsiteY272" fmla="*/ 5524185 h 6204318"/>
              <a:gd name="connsiteX273" fmla="*/ 3393105 w 8078460"/>
              <a:gd name="connsiteY273" fmla="*/ 5335260 h 6204318"/>
              <a:gd name="connsiteX274" fmla="*/ 3362876 w 8078460"/>
              <a:gd name="connsiteY274" fmla="*/ 5048093 h 6204318"/>
              <a:gd name="connsiteX275" fmla="*/ 3393105 w 8078460"/>
              <a:gd name="connsiteY275" fmla="*/ 4874281 h 6204318"/>
              <a:gd name="connsiteX276" fmla="*/ 3710500 w 8078460"/>
              <a:gd name="connsiteY276" fmla="*/ 4126136 h 6204318"/>
              <a:gd name="connsiteX277" fmla="*/ 4050566 w 8078460"/>
              <a:gd name="connsiteY277" fmla="*/ 3521574 h 6204318"/>
              <a:gd name="connsiteX278" fmla="*/ 5418387 w 8078460"/>
              <a:gd name="connsiteY278" fmla="*/ 2320007 h 6204318"/>
              <a:gd name="connsiteX279" fmla="*/ 5524186 w 8078460"/>
              <a:gd name="connsiteY279" fmla="*/ 2244437 h 6204318"/>
              <a:gd name="connsiteX280" fmla="*/ 5977607 w 8078460"/>
              <a:gd name="connsiteY280" fmla="*/ 1874142 h 6204318"/>
              <a:gd name="connsiteX281" fmla="*/ 6053177 w 8078460"/>
              <a:gd name="connsiteY281" fmla="*/ 1843914 h 6204318"/>
              <a:gd name="connsiteX282" fmla="*/ 6264774 w 8078460"/>
              <a:gd name="connsiteY282" fmla="*/ 1791015 h 6204318"/>
              <a:gd name="connsiteX283" fmla="*/ 6446143 w 8078460"/>
              <a:gd name="connsiteY283" fmla="*/ 1806129 h 6204318"/>
              <a:gd name="connsiteX284" fmla="*/ 6574612 w 8078460"/>
              <a:gd name="connsiteY284" fmla="*/ 1874142 h 6204318"/>
              <a:gd name="connsiteX285" fmla="*/ 6907121 w 8078460"/>
              <a:gd name="connsiteY285" fmla="*/ 2002612 h 6204318"/>
              <a:gd name="connsiteX286" fmla="*/ 7020476 w 8078460"/>
              <a:gd name="connsiteY286" fmla="*/ 2032840 h 6204318"/>
              <a:gd name="connsiteX287" fmla="*/ 7307643 w 8078460"/>
              <a:gd name="connsiteY287" fmla="*/ 2168866 h 6204318"/>
              <a:gd name="connsiteX288" fmla="*/ 7473898 w 8078460"/>
              <a:gd name="connsiteY288" fmla="*/ 2297336 h 6204318"/>
              <a:gd name="connsiteX289" fmla="*/ 7534354 w 8078460"/>
              <a:gd name="connsiteY289" fmla="*/ 2350235 h 6204318"/>
              <a:gd name="connsiteX290" fmla="*/ 7625038 w 8078460"/>
              <a:gd name="connsiteY290" fmla="*/ 2478704 h 6204318"/>
              <a:gd name="connsiteX291" fmla="*/ 7715723 w 8078460"/>
              <a:gd name="connsiteY291" fmla="*/ 2607174 h 6204318"/>
              <a:gd name="connsiteX292" fmla="*/ 7798850 w 8078460"/>
              <a:gd name="connsiteY292" fmla="*/ 2750757 h 6204318"/>
              <a:gd name="connsiteX293" fmla="*/ 7912205 w 8078460"/>
              <a:gd name="connsiteY293" fmla="*/ 3068152 h 6204318"/>
              <a:gd name="connsiteX294" fmla="*/ 7934876 w 8078460"/>
              <a:gd name="connsiteY294" fmla="*/ 3166394 h 6204318"/>
              <a:gd name="connsiteX295" fmla="*/ 7995333 w 8078460"/>
              <a:gd name="connsiteY295" fmla="*/ 3362876 h 6204318"/>
              <a:gd name="connsiteX296" fmla="*/ 8002890 w 8078460"/>
              <a:gd name="connsiteY296" fmla="*/ 3415775 h 6204318"/>
              <a:gd name="connsiteX297" fmla="*/ 8010447 w 8078460"/>
              <a:gd name="connsiteY297" fmla="*/ 3461118 h 6204318"/>
              <a:gd name="connsiteX298" fmla="*/ 8048232 w 8078460"/>
              <a:gd name="connsiteY298" fmla="*/ 3770956 h 6204318"/>
              <a:gd name="connsiteX299" fmla="*/ 8078460 w 8078460"/>
              <a:gd name="connsiteY299" fmla="*/ 3974995 h 6204318"/>
              <a:gd name="connsiteX300" fmla="*/ 8063346 w 8078460"/>
              <a:gd name="connsiteY300" fmla="*/ 4156364 h 6204318"/>
              <a:gd name="connsiteX301" fmla="*/ 8048232 w 8078460"/>
              <a:gd name="connsiteY301" fmla="*/ 4194149 h 6204318"/>
              <a:gd name="connsiteX302" fmla="*/ 8018004 w 8078460"/>
              <a:gd name="connsiteY302" fmla="*/ 4337732 h 6204318"/>
              <a:gd name="connsiteX303" fmla="*/ 7995333 w 8078460"/>
              <a:gd name="connsiteY303" fmla="*/ 4383075 h 6204318"/>
              <a:gd name="connsiteX304" fmla="*/ 7980219 w 8078460"/>
              <a:gd name="connsiteY304" fmla="*/ 4428417 h 6204318"/>
              <a:gd name="connsiteX305" fmla="*/ 7836635 w 8078460"/>
              <a:gd name="connsiteY305" fmla="*/ 4466202 h 6204318"/>
              <a:gd name="connsiteX306" fmla="*/ 7300086 w 8078460"/>
              <a:gd name="connsiteY306" fmla="*/ 4488873 h 6204318"/>
              <a:gd name="connsiteX307" fmla="*/ 7088490 w 8078460"/>
              <a:gd name="connsiteY307" fmla="*/ 4572000 h 6204318"/>
              <a:gd name="connsiteX308" fmla="*/ 7073376 w 8078460"/>
              <a:gd name="connsiteY308" fmla="*/ 4594671 h 6204318"/>
              <a:gd name="connsiteX309" fmla="*/ 7398328 w 8078460"/>
              <a:gd name="connsiteY309" fmla="*/ 4889395 h 6204318"/>
              <a:gd name="connsiteX310" fmla="*/ 7640152 w 8078460"/>
              <a:gd name="connsiteY310" fmla="*/ 5025422 h 6204318"/>
              <a:gd name="connsiteX311" fmla="*/ 7685495 w 8078460"/>
              <a:gd name="connsiteY311" fmla="*/ 5085878 h 6204318"/>
              <a:gd name="connsiteX312" fmla="*/ 7715723 w 8078460"/>
              <a:gd name="connsiteY312" fmla="*/ 5131220 h 620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8078460" h="6204318">
                <a:moveTo>
                  <a:pt x="1995055" y="1088212"/>
                </a:moveTo>
                <a:cubicBezTo>
                  <a:pt x="1974903" y="1113402"/>
                  <a:pt x="1946580" y="1133830"/>
                  <a:pt x="1934599" y="1163782"/>
                </a:cubicBezTo>
                <a:cubicBezTo>
                  <a:pt x="1900187" y="1249812"/>
                  <a:pt x="1916504" y="1215086"/>
                  <a:pt x="1889257" y="1269580"/>
                </a:cubicBezTo>
                <a:cubicBezTo>
                  <a:pt x="1881700" y="1319960"/>
                  <a:pt x="1860376" y="1370157"/>
                  <a:pt x="1866586" y="1420721"/>
                </a:cubicBezTo>
                <a:cubicBezTo>
                  <a:pt x="1884219" y="1564304"/>
                  <a:pt x="1894779" y="1708934"/>
                  <a:pt x="1919485" y="1851471"/>
                </a:cubicBezTo>
                <a:cubicBezTo>
                  <a:pt x="1932814" y="1928367"/>
                  <a:pt x="1976232" y="2018887"/>
                  <a:pt x="2017726" y="2085739"/>
                </a:cubicBezTo>
                <a:cubicBezTo>
                  <a:pt x="2103402" y="2223773"/>
                  <a:pt x="2166910" y="2287700"/>
                  <a:pt x="2289779" y="2418248"/>
                </a:cubicBezTo>
                <a:cubicBezTo>
                  <a:pt x="2345935" y="2477914"/>
                  <a:pt x="2404819" y="2534968"/>
                  <a:pt x="2463590" y="2592060"/>
                </a:cubicBezTo>
                <a:cubicBezTo>
                  <a:pt x="2510550" y="2637679"/>
                  <a:pt x="2567360" y="2689875"/>
                  <a:pt x="2622288" y="2728086"/>
                </a:cubicBezTo>
                <a:cubicBezTo>
                  <a:pt x="2656704" y="2752028"/>
                  <a:pt x="2691803" y="2775093"/>
                  <a:pt x="2728086" y="2796099"/>
                </a:cubicBezTo>
                <a:cubicBezTo>
                  <a:pt x="2739826" y="2802896"/>
                  <a:pt x="2753475" y="2805704"/>
                  <a:pt x="2765871" y="2811213"/>
                </a:cubicBezTo>
                <a:cubicBezTo>
                  <a:pt x="2816681" y="2833795"/>
                  <a:pt x="2774761" y="2820992"/>
                  <a:pt x="2826328" y="2833885"/>
                </a:cubicBezTo>
                <a:cubicBezTo>
                  <a:pt x="2861594" y="2831366"/>
                  <a:pt x="2897126" y="2831327"/>
                  <a:pt x="2932126" y="2826327"/>
                </a:cubicBezTo>
                <a:cubicBezTo>
                  <a:pt x="2950280" y="2823733"/>
                  <a:pt x="2967916" y="2817816"/>
                  <a:pt x="2985025" y="2811213"/>
                </a:cubicBezTo>
                <a:cubicBezTo>
                  <a:pt x="3111578" y="2762368"/>
                  <a:pt x="3240400" y="2718394"/>
                  <a:pt x="3362876" y="2660073"/>
                </a:cubicBezTo>
                <a:cubicBezTo>
                  <a:pt x="3415775" y="2634883"/>
                  <a:pt x="3469811" y="2611953"/>
                  <a:pt x="3521574" y="2584503"/>
                </a:cubicBezTo>
                <a:cubicBezTo>
                  <a:pt x="3636136" y="2523750"/>
                  <a:pt x="3757901" y="2473381"/>
                  <a:pt x="3861640" y="2395577"/>
                </a:cubicBezTo>
                <a:cubicBezTo>
                  <a:pt x="3912020" y="2357792"/>
                  <a:pt x="3964775" y="2322982"/>
                  <a:pt x="4012781" y="2282222"/>
                </a:cubicBezTo>
                <a:cubicBezTo>
                  <a:pt x="4152052" y="2163973"/>
                  <a:pt x="4271772" y="2053682"/>
                  <a:pt x="4390632" y="1919485"/>
                </a:cubicBezTo>
                <a:cubicBezTo>
                  <a:pt x="4425877" y="1879693"/>
                  <a:pt x="4540826" y="1740745"/>
                  <a:pt x="4572000" y="1685217"/>
                </a:cubicBezTo>
                <a:cubicBezTo>
                  <a:pt x="4630970" y="1580178"/>
                  <a:pt x="4731676" y="1410673"/>
                  <a:pt x="4768483" y="1269580"/>
                </a:cubicBezTo>
                <a:cubicBezTo>
                  <a:pt x="4775592" y="1242329"/>
                  <a:pt x="4778559" y="1214162"/>
                  <a:pt x="4783597" y="1186453"/>
                </a:cubicBezTo>
                <a:cubicBezTo>
                  <a:pt x="4786116" y="1156225"/>
                  <a:pt x="4785426" y="1125556"/>
                  <a:pt x="4791154" y="1095769"/>
                </a:cubicBezTo>
                <a:cubicBezTo>
                  <a:pt x="4798080" y="1059751"/>
                  <a:pt x="4812486" y="1025552"/>
                  <a:pt x="4821382" y="989970"/>
                </a:cubicBezTo>
                <a:cubicBezTo>
                  <a:pt x="4823901" y="979894"/>
                  <a:pt x="4825292" y="969467"/>
                  <a:pt x="4828939" y="959742"/>
                </a:cubicBezTo>
                <a:cubicBezTo>
                  <a:pt x="4836819" y="938729"/>
                  <a:pt x="4847484" y="919670"/>
                  <a:pt x="4866724" y="906843"/>
                </a:cubicBezTo>
                <a:cubicBezTo>
                  <a:pt x="4873352" y="902424"/>
                  <a:pt x="4881838" y="901805"/>
                  <a:pt x="4889395" y="899286"/>
                </a:cubicBezTo>
                <a:cubicBezTo>
                  <a:pt x="4991503" y="972219"/>
                  <a:pt x="4894747" y="895506"/>
                  <a:pt x="4995194" y="1005085"/>
                </a:cubicBezTo>
                <a:cubicBezTo>
                  <a:pt x="5114405" y="1135134"/>
                  <a:pt x="5224612" y="1274950"/>
                  <a:pt x="5357931" y="1390493"/>
                </a:cubicBezTo>
                <a:cubicBezTo>
                  <a:pt x="5509071" y="1521481"/>
                  <a:pt x="5667629" y="1644371"/>
                  <a:pt x="5811352" y="1783458"/>
                </a:cubicBezTo>
                <a:cubicBezTo>
                  <a:pt x="5889441" y="1859028"/>
                  <a:pt x="5963709" y="1938759"/>
                  <a:pt x="6045620" y="2010169"/>
                </a:cubicBezTo>
                <a:cubicBezTo>
                  <a:pt x="6258586" y="2195832"/>
                  <a:pt x="6477995" y="2373980"/>
                  <a:pt x="6695524" y="2554275"/>
                </a:cubicBezTo>
                <a:cubicBezTo>
                  <a:pt x="6911892" y="2733607"/>
                  <a:pt x="7130874" y="2879719"/>
                  <a:pt x="7315200" y="3105937"/>
                </a:cubicBezTo>
                <a:cubicBezTo>
                  <a:pt x="7370618" y="3173950"/>
                  <a:pt x="7428815" y="3239791"/>
                  <a:pt x="7481455" y="3309977"/>
                </a:cubicBezTo>
                <a:cubicBezTo>
                  <a:pt x="7524004" y="3366709"/>
                  <a:pt x="7533460" y="3373608"/>
                  <a:pt x="7564582" y="3438446"/>
                </a:cubicBezTo>
                <a:cubicBezTo>
                  <a:pt x="7582467" y="3475707"/>
                  <a:pt x="7633833" y="3592183"/>
                  <a:pt x="7647710" y="3642486"/>
                </a:cubicBezTo>
                <a:cubicBezTo>
                  <a:pt x="7672980" y="3734088"/>
                  <a:pt x="7687200" y="3828231"/>
                  <a:pt x="7700609" y="3922096"/>
                </a:cubicBezTo>
                <a:cubicBezTo>
                  <a:pt x="7698090" y="3962400"/>
                  <a:pt x="7701371" y="4003492"/>
                  <a:pt x="7693052" y="4043008"/>
                </a:cubicBezTo>
                <a:cubicBezTo>
                  <a:pt x="7690850" y="4053466"/>
                  <a:pt x="7676045" y="4056617"/>
                  <a:pt x="7670381" y="4065680"/>
                </a:cubicBezTo>
                <a:cubicBezTo>
                  <a:pt x="7663192" y="4077183"/>
                  <a:pt x="7663507" y="4092689"/>
                  <a:pt x="7655267" y="4103465"/>
                </a:cubicBezTo>
                <a:cubicBezTo>
                  <a:pt x="7568550" y="4216862"/>
                  <a:pt x="7593527" y="4165204"/>
                  <a:pt x="7511683" y="4247048"/>
                </a:cubicBezTo>
                <a:cubicBezTo>
                  <a:pt x="7490234" y="4268497"/>
                  <a:pt x="7472676" y="4293612"/>
                  <a:pt x="7451227" y="4315061"/>
                </a:cubicBezTo>
                <a:cubicBezTo>
                  <a:pt x="7209189" y="4557099"/>
                  <a:pt x="7162727" y="4586808"/>
                  <a:pt x="6778652" y="4798711"/>
                </a:cubicBezTo>
                <a:cubicBezTo>
                  <a:pt x="6730481" y="4825288"/>
                  <a:pt x="6672853" y="4828939"/>
                  <a:pt x="6619954" y="4844053"/>
                </a:cubicBezTo>
                <a:cubicBezTo>
                  <a:pt x="6433547" y="4841534"/>
                  <a:pt x="6246233" y="4855046"/>
                  <a:pt x="6060734" y="4836496"/>
                </a:cubicBezTo>
                <a:cubicBezTo>
                  <a:pt x="5930520" y="4823475"/>
                  <a:pt x="5579156" y="4687124"/>
                  <a:pt x="5478843" y="4632456"/>
                </a:cubicBezTo>
                <a:cubicBezTo>
                  <a:pt x="4358205" y="4021737"/>
                  <a:pt x="4470194" y="4058273"/>
                  <a:pt x="3506460" y="3377990"/>
                </a:cubicBezTo>
                <a:cubicBezTo>
                  <a:pt x="2897992" y="2948483"/>
                  <a:pt x="3154531" y="3143223"/>
                  <a:pt x="2440919" y="2592060"/>
                </a:cubicBezTo>
                <a:cubicBezTo>
                  <a:pt x="2312193" y="2492638"/>
                  <a:pt x="2016067" y="2272659"/>
                  <a:pt x="1919485" y="2123524"/>
                </a:cubicBezTo>
                <a:cubicBezTo>
                  <a:pt x="1805579" y="1947639"/>
                  <a:pt x="1728040" y="1750711"/>
                  <a:pt x="1632318" y="1564304"/>
                </a:cubicBezTo>
                <a:cubicBezTo>
                  <a:pt x="1629799" y="1501329"/>
                  <a:pt x="1619348" y="1438171"/>
                  <a:pt x="1624761" y="1375379"/>
                </a:cubicBezTo>
                <a:cubicBezTo>
                  <a:pt x="1632018" y="1291201"/>
                  <a:pt x="1639007" y="1204557"/>
                  <a:pt x="1670103" y="1125997"/>
                </a:cubicBezTo>
                <a:cubicBezTo>
                  <a:pt x="1688506" y="1079506"/>
                  <a:pt x="1732988" y="1047998"/>
                  <a:pt x="1768344" y="1012642"/>
                </a:cubicBezTo>
                <a:cubicBezTo>
                  <a:pt x="1818837" y="962148"/>
                  <a:pt x="1855556" y="953751"/>
                  <a:pt x="1927042" y="937071"/>
                </a:cubicBezTo>
                <a:cubicBezTo>
                  <a:pt x="2047432" y="908980"/>
                  <a:pt x="2073012" y="913479"/>
                  <a:pt x="2199095" y="906843"/>
                </a:cubicBezTo>
                <a:cubicBezTo>
                  <a:pt x="2430844" y="914400"/>
                  <a:pt x="2663019" y="913561"/>
                  <a:pt x="2894341" y="929514"/>
                </a:cubicBezTo>
                <a:cubicBezTo>
                  <a:pt x="2955949" y="933763"/>
                  <a:pt x="3016426" y="950008"/>
                  <a:pt x="3075710" y="967299"/>
                </a:cubicBezTo>
                <a:cubicBezTo>
                  <a:pt x="3198065" y="1002986"/>
                  <a:pt x="3321979" y="1036448"/>
                  <a:pt x="3438447" y="1088212"/>
                </a:cubicBezTo>
                <a:cubicBezTo>
                  <a:pt x="3461118" y="1098288"/>
                  <a:pt x="3485817" y="1104678"/>
                  <a:pt x="3506460" y="1118440"/>
                </a:cubicBezTo>
                <a:cubicBezTo>
                  <a:pt x="3546722" y="1145281"/>
                  <a:pt x="3584687" y="1175845"/>
                  <a:pt x="3619815" y="1209124"/>
                </a:cubicBezTo>
                <a:cubicBezTo>
                  <a:pt x="3646503" y="1234407"/>
                  <a:pt x="3657865" y="1275813"/>
                  <a:pt x="3672714" y="1307366"/>
                </a:cubicBezTo>
                <a:cubicBezTo>
                  <a:pt x="3762748" y="1498686"/>
                  <a:pt x="3658605" y="1257506"/>
                  <a:pt x="3740728" y="1473620"/>
                </a:cubicBezTo>
                <a:cubicBezTo>
                  <a:pt x="3777283" y="1569819"/>
                  <a:pt x="3816512" y="1664981"/>
                  <a:pt x="3854083" y="1760787"/>
                </a:cubicBezTo>
                <a:cubicBezTo>
                  <a:pt x="3866892" y="1793451"/>
                  <a:pt x="3874190" y="1828722"/>
                  <a:pt x="3891868" y="1859028"/>
                </a:cubicBezTo>
                <a:cubicBezTo>
                  <a:pt x="3909501" y="1889256"/>
                  <a:pt x="3929117" y="1918412"/>
                  <a:pt x="3944767" y="1949713"/>
                </a:cubicBezTo>
                <a:cubicBezTo>
                  <a:pt x="3988019" y="2036217"/>
                  <a:pt x="3999056" y="2069291"/>
                  <a:pt x="4027895" y="2146195"/>
                </a:cubicBezTo>
                <a:cubicBezTo>
                  <a:pt x="4030414" y="2176423"/>
                  <a:pt x="4050650" y="2210629"/>
                  <a:pt x="4035452" y="2236880"/>
                </a:cubicBezTo>
                <a:cubicBezTo>
                  <a:pt x="4017918" y="2267166"/>
                  <a:pt x="3977176" y="2276575"/>
                  <a:pt x="3944767" y="2289779"/>
                </a:cubicBezTo>
                <a:cubicBezTo>
                  <a:pt x="3908552" y="2304533"/>
                  <a:pt x="3869454" y="2310949"/>
                  <a:pt x="3831412" y="2320007"/>
                </a:cubicBezTo>
                <a:cubicBezTo>
                  <a:pt x="3763634" y="2336145"/>
                  <a:pt x="3696096" y="2353895"/>
                  <a:pt x="3627372" y="2365349"/>
                </a:cubicBezTo>
                <a:cubicBezTo>
                  <a:pt x="3544776" y="2379115"/>
                  <a:pt x="3461400" y="2388196"/>
                  <a:pt x="3377990" y="2395577"/>
                </a:cubicBezTo>
                <a:cubicBezTo>
                  <a:pt x="2683316" y="2457052"/>
                  <a:pt x="2758885" y="2441201"/>
                  <a:pt x="1995055" y="2456033"/>
                </a:cubicBezTo>
                <a:lnTo>
                  <a:pt x="627233" y="2448476"/>
                </a:lnTo>
                <a:cubicBezTo>
                  <a:pt x="528872" y="2447135"/>
                  <a:pt x="430766" y="2438097"/>
                  <a:pt x="332510" y="2433362"/>
                </a:cubicBezTo>
                <a:lnTo>
                  <a:pt x="0" y="2418248"/>
                </a:lnTo>
                <a:cubicBezTo>
                  <a:pt x="1093137" y="2245649"/>
                  <a:pt x="65934" y="2400823"/>
                  <a:pt x="3022810" y="2357792"/>
                </a:cubicBezTo>
                <a:lnTo>
                  <a:pt x="3778513" y="2342678"/>
                </a:lnTo>
                <a:lnTo>
                  <a:pt x="7390771" y="2357792"/>
                </a:lnTo>
                <a:cubicBezTo>
                  <a:pt x="7481592" y="2358499"/>
                  <a:pt x="7749818" y="2399004"/>
                  <a:pt x="7662824" y="2372906"/>
                </a:cubicBezTo>
                <a:cubicBezTo>
                  <a:pt x="7551182" y="2339414"/>
                  <a:pt x="7430950" y="2348812"/>
                  <a:pt x="7315200" y="2335121"/>
                </a:cubicBezTo>
                <a:cubicBezTo>
                  <a:pt x="6532843" y="2242584"/>
                  <a:pt x="6766842" y="2227200"/>
                  <a:pt x="5448615" y="2183980"/>
                </a:cubicBezTo>
                <a:lnTo>
                  <a:pt x="4526658" y="2153752"/>
                </a:lnTo>
                <a:cubicBezTo>
                  <a:pt x="3186490" y="2120248"/>
                  <a:pt x="3720403" y="2139019"/>
                  <a:pt x="2924569" y="2108410"/>
                </a:cubicBezTo>
                <a:cubicBezTo>
                  <a:pt x="2798619" y="2098334"/>
                  <a:pt x="2672867" y="2085350"/>
                  <a:pt x="2546718" y="2078182"/>
                </a:cubicBezTo>
                <a:cubicBezTo>
                  <a:pt x="2451117" y="2072750"/>
                  <a:pt x="2355195" y="2075234"/>
                  <a:pt x="2259551" y="2070625"/>
                </a:cubicBezTo>
                <a:cubicBezTo>
                  <a:pt x="2146076" y="2065156"/>
                  <a:pt x="2032840" y="2055511"/>
                  <a:pt x="1919485" y="2047954"/>
                </a:cubicBezTo>
                <a:cubicBezTo>
                  <a:pt x="1884219" y="2042916"/>
                  <a:pt x="1840312" y="2056507"/>
                  <a:pt x="1813686" y="2032840"/>
                </a:cubicBezTo>
                <a:cubicBezTo>
                  <a:pt x="1798981" y="2019769"/>
                  <a:pt x="1834787" y="1997925"/>
                  <a:pt x="1851471" y="1987498"/>
                </a:cubicBezTo>
                <a:cubicBezTo>
                  <a:pt x="1916439" y="1946893"/>
                  <a:pt x="1983856" y="1908812"/>
                  <a:pt x="2055511" y="1881699"/>
                </a:cubicBezTo>
                <a:cubicBezTo>
                  <a:pt x="2148714" y="1846433"/>
                  <a:pt x="2236512" y="1790281"/>
                  <a:pt x="2335121" y="1775901"/>
                </a:cubicBezTo>
                <a:cubicBezTo>
                  <a:pt x="3131607" y="1659747"/>
                  <a:pt x="2575675" y="1724406"/>
                  <a:pt x="4012781" y="1707888"/>
                </a:cubicBezTo>
                <a:lnTo>
                  <a:pt x="4647571" y="1715445"/>
                </a:lnTo>
                <a:lnTo>
                  <a:pt x="5577085" y="1730559"/>
                </a:lnTo>
                <a:cubicBezTo>
                  <a:pt x="5589925" y="1730885"/>
                  <a:pt x="5551949" y="1735884"/>
                  <a:pt x="5539300" y="1738116"/>
                </a:cubicBezTo>
                <a:cubicBezTo>
                  <a:pt x="5509121" y="1743442"/>
                  <a:pt x="5479008" y="1749308"/>
                  <a:pt x="5448615" y="1753230"/>
                </a:cubicBezTo>
                <a:cubicBezTo>
                  <a:pt x="5400885" y="1759389"/>
                  <a:pt x="5353046" y="1765070"/>
                  <a:pt x="5305032" y="1768344"/>
                </a:cubicBezTo>
                <a:cubicBezTo>
                  <a:pt x="5242152" y="1772631"/>
                  <a:pt x="5179081" y="1773382"/>
                  <a:pt x="5116106" y="1775901"/>
                </a:cubicBezTo>
                <a:cubicBezTo>
                  <a:pt x="4939184" y="1797346"/>
                  <a:pt x="4404331" y="1853480"/>
                  <a:pt x="4126136" y="1904370"/>
                </a:cubicBezTo>
                <a:cubicBezTo>
                  <a:pt x="3940251" y="1938374"/>
                  <a:pt x="3601106" y="1996854"/>
                  <a:pt x="3423333" y="2085739"/>
                </a:cubicBezTo>
                <a:lnTo>
                  <a:pt x="3377990" y="2108410"/>
                </a:lnTo>
                <a:cubicBezTo>
                  <a:pt x="3354422" y="2143762"/>
                  <a:pt x="3344720" y="2142068"/>
                  <a:pt x="3423333" y="2161309"/>
                </a:cubicBezTo>
                <a:cubicBezTo>
                  <a:pt x="3762246" y="2244260"/>
                  <a:pt x="4101948" y="2324414"/>
                  <a:pt x="4443531" y="2395577"/>
                </a:cubicBezTo>
                <a:cubicBezTo>
                  <a:pt x="4710417" y="2451178"/>
                  <a:pt x="4891121" y="2485125"/>
                  <a:pt x="5153891" y="2554275"/>
                </a:cubicBezTo>
                <a:cubicBezTo>
                  <a:pt x="5325889" y="2599538"/>
                  <a:pt x="5496929" y="2648405"/>
                  <a:pt x="5667769" y="2697858"/>
                </a:cubicBezTo>
                <a:cubicBezTo>
                  <a:pt x="5688443" y="2703842"/>
                  <a:pt x="5707998" y="2713174"/>
                  <a:pt x="5728225" y="2720529"/>
                </a:cubicBezTo>
                <a:cubicBezTo>
                  <a:pt x="5735711" y="2723251"/>
                  <a:pt x="5743339" y="2725567"/>
                  <a:pt x="5750896" y="2728086"/>
                </a:cubicBezTo>
                <a:cubicBezTo>
                  <a:pt x="5680015" y="2852128"/>
                  <a:pt x="5731369" y="2791202"/>
                  <a:pt x="5471286" y="2848999"/>
                </a:cubicBezTo>
                <a:cubicBezTo>
                  <a:pt x="5419122" y="2860591"/>
                  <a:pt x="5365724" y="2866002"/>
                  <a:pt x="5312589" y="2871670"/>
                </a:cubicBezTo>
                <a:cubicBezTo>
                  <a:pt x="4921988" y="2913334"/>
                  <a:pt x="4989695" y="2906615"/>
                  <a:pt x="4677799" y="2917012"/>
                </a:cubicBezTo>
                <a:cubicBezTo>
                  <a:pt x="4598642" y="2922567"/>
                  <a:pt x="4224948" y="2946385"/>
                  <a:pt x="4073237" y="2962354"/>
                </a:cubicBezTo>
                <a:cubicBezTo>
                  <a:pt x="4035327" y="2966345"/>
                  <a:pt x="3997729" y="2972926"/>
                  <a:pt x="3959881" y="2977468"/>
                </a:cubicBezTo>
                <a:cubicBezTo>
                  <a:pt x="3934746" y="2980484"/>
                  <a:pt x="3909501" y="2982506"/>
                  <a:pt x="3884311" y="2985025"/>
                </a:cubicBezTo>
                <a:cubicBezTo>
                  <a:pt x="3934691" y="2995101"/>
                  <a:pt x="3984773" y="3006807"/>
                  <a:pt x="4035452" y="3015253"/>
                </a:cubicBezTo>
                <a:cubicBezTo>
                  <a:pt x="4192753" y="3041470"/>
                  <a:pt x="4506703" y="3081968"/>
                  <a:pt x="4647571" y="3098380"/>
                </a:cubicBezTo>
                <a:cubicBezTo>
                  <a:pt x="4788490" y="3114798"/>
                  <a:pt x="4930145" y="3124908"/>
                  <a:pt x="5070764" y="3143723"/>
                </a:cubicBezTo>
                <a:cubicBezTo>
                  <a:pt x="5645604" y="3220638"/>
                  <a:pt x="6221694" y="3290202"/>
                  <a:pt x="6793766" y="3385547"/>
                </a:cubicBezTo>
                <a:cubicBezTo>
                  <a:pt x="6959475" y="3413165"/>
                  <a:pt x="7149631" y="3439040"/>
                  <a:pt x="7315200" y="3483789"/>
                </a:cubicBezTo>
                <a:cubicBezTo>
                  <a:pt x="7341391" y="3490868"/>
                  <a:pt x="7365581" y="3503941"/>
                  <a:pt x="7390771" y="3514017"/>
                </a:cubicBezTo>
                <a:cubicBezTo>
                  <a:pt x="7220558" y="3565080"/>
                  <a:pt x="7303459" y="3546870"/>
                  <a:pt x="6990248" y="3551802"/>
                </a:cubicBezTo>
                <a:lnTo>
                  <a:pt x="5395716" y="3566916"/>
                </a:lnTo>
                <a:cubicBezTo>
                  <a:pt x="5189157" y="3587068"/>
                  <a:pt x="4982968" y="3611455"/>
                  <a:pt x="4776040" y="3627372"/>
                </a:cubicBezTo>
                <a:cubicBezTo>
                  <a:pt x="4589911" y="3641690"/>
                  <a:pt x="4403402" y="3651581"/>
                  <a:pt x="4216820" y="3657600"/>
                </a:cubicBezTo>
                <a:lnTo>
                  <a:pt x="3982552" y="3665157"/>
                </a:lnTo>
                <a:cubicBezTo>
                  <a:pt x="3764741" y="3674910"/>
                  <a:pt x="3772780" y="3675081"/>
                  <a:pt x="3619815" y="3687828"/>
                </a:cubicBezTo>
                <a:lnTo>
                  <a:pt x="4458645" y="3718056"/>
                </a:lnTo>
                <a:cubicBezTo>
                  <a:pt x="4637862" y="3727903"/>
                  <a:pt x="4816490" y="3746645"/>
                  <a:pt x="4995194" y="3763399"/>
                </a:cubicBezTo>
                <a:cubicBezTo>
                  <a:pt x="5380759" y="3799546"/>
                  <a:pt x="5767485" y="3826139"/>
                  <a:pt x="6151419" y="3876754"/>
                </a:cubicBezTo>
                <a:cubicBezTo>
                  <a:pt x="6157031" y="3877494"/>
                  <a:pt x="7203521" y="4025823"/>
                  <a:pt x="7579696" y="4126136"/>
                </a:cubicBezTo>
                <a:cubicBezTo>
                  <a:pt x="7615880" y="4135785"/>
                  <a:pt x="7650229" y="4151326"/>
                  <a:pt x="7685495" y="4163921"/>
                </a:cubicBezTo>
                <a:cubicBezTo>
                  <a:pt x="7672900" y="4168959"/>
                  <a:pt x="7661012" y="4176375"/>
                  <a:pt x="7647710" y="4179035"/>
                </a:cubicBezTo>
                <a:cubicBezTo>
                  <a:pt x="7610331" y="4186511"/>
                  <a:pt x="7572355" y="4191149"/>
                  <a:pt x="7534354" y="4194149"/>
                </a:cubicBezTo>
                <a:cubicBezTo>
                  <a:pt x="7380842" y="4206268"/>
                  <a:pt x="7227252" y="4218459"/>
                  <a:pt x="7073376" y="4224377"/>
                </a:cubicBezTo>
                <a:cubicBezTo>
                  <a:pt x="6834194" y="4233576"/>
                  <a:pt x="6594764" y="4234453"/>
                  <a:pt x="6355458" y="4239491"/>
                </a:cubicBezTo>
                <a:cubicBezTo>
                  <a:pt x="6110281" y="4268912"/>
                  <a:pt x="5843626" y="4298398"/>
                  <a:pt x="5599756" y="4337732"/>
                </a:cubicBezTo>
                <a:cubicBezTo>
                  <a:pt x="5178652" y="4405652"/>
                  <a:pt x="4752613" y="4450253"/>
                  <a:pt x="4337733" y="4549329"/>
                </a:cubicBezTo>
                <a:cubicBezTo>
                  <a:pt x="3805832" y="4676351"/>
                  <a:pt x="3997613" y="4620382"/>
                  <a:pt x="3755842" y="4692913"/>
                </a:cubicBezTo>
                <a:cubicBezTo>
                  <a:pt x="3748285" y="4697951"/>
                  <a:pt x="3724159" y="4706900"/>
                  <a:pt x="3733171" y="4708027"/>
                </a:cubicBezTo>
                <a:lnTo>
                  <a:pt x="3906982" y="4685356"/>
                </a:lnTo>
                <a:cubicBezTo>
                  <a:pt x="3949652" y="4680942"/>
                  <a:pt x="3992642" y="4680532"/>
                  <a:pt x="4035452" y="4677799"/>
                </a:cubicBezTo>
                <a:cubicBezTo>
                  <a:pt x="4519314" y="4646914"/>
                  <a:pt x="4093962" y="4666423"/>
                  <a:pt x="4942295" y="4647570"/>
                </a:cubicBezTo>
                <a:lnTo>
                  <a:pt x="5486400" y="4708027"/>
                </a:lnTo>
                <a:cubicBezTo>
                  <a:pt x="5502203" y="4710053"/>
                  <a:pt x="5526705" y="4708027"/>
                  <a:pt x="5531743" y="4723141"/>
                </a:cubicBezTo>
                <a:cubicBezTo>
                  <a:pt x="5537810" y="4741341"/>
                  <a:pt x="5522034" y="4761898"/>
                  <a:pt x="5509071" y="4776040"/>
                </a:cubicBezTo>
                <a:cubicBezTo>
                  <a:pt x="5470576" y="4818034"/>
                  <a:pt x="5320053" y="4860062"/>
                  <a:pt x="5297475" y="4866724"/>
                </a:cubicBezTo>
                <a:cubicBezTo>
                  <a:pt x="5194915" y="4896988"/>
                  <a:pt x="5093735" y="4936525"/>
                  <a:pt x="4987637" y="4949851"/>
                </a:cubicBezTo>
                <a:cubicBezTo>
                  <a:pt x="4571051" y="5002176"/>
                  <a:pt x="4151457" y="5026893"/>
                  <a:pt x="3733171" y="5063207"/>
                </a:cubicBezTo>
                <a:cubicBezTo>
                  <a:pt x="2571981" y="5164018"/>
                  <a:pt x="2898324" y="5139711"/>
                  <a:pt x="1942156" y="5191676"/>
                </a:cubicBezTo>
                <a:lnTo>
                  <a:pt x="1466063" y="5252132"/>
                </a:lnTo>
                <a:cubicBezTo>
                  <a:pt x="1438153" y="5255904"/>
                  <a:pt x="1358786" y="5252756"/>
                  <a:pt x="1382936" y="5267246"/>
                </a:cubicBezTo>
                <a:cubicBezTo>
                  <a:pt x="1417563" y="5288023"/>
                  <a:pt x="1463508" y="5272942"/>
                  <a:pt x="1503848" y="5274804"/>
                </a:cubicBezTo>
                <a:cubicBezTo>
                  <a:pt x="1627251" y="5280500"/>
                  <a:pt x="1750621" y="5288147"/>
                  <a:pt x="1874143" y="5289918"/>
                </a:cubicBezTo>
                <a:lnTo>
                  <a:pt x="3612258" y="5305032"/>
                </a:lnTo>
                <a:lnTo>
                  <a:pt x="4987637" y="5335260"/>
                </a:lnTo>
                <a:lnTo>
                  <a:pt x="5388159" y="5350374"/>
                </a:lnTo>
                <a:cubicBezTo>
                  <a:pt x="5383121" y="5378083"/>
                  <a:pt x="5390153" y="5411129"/>
                  <a:pt x="5373045" y="5433501"/>
                </a:cubicBezTo>
                <a:cubicBezTo>
                  <a:pt x="5353872" y="5458573"/>
                  <a:pt x="5319131" y="5466892"/>
                  <a:pt x="5289918" y="5478843"/>
                </a:cubicBezTo>
                <a:cubicBezTo>
                  <a:pt x="5238125" y="5500031"/>
                  <a:pt x="5144862" y="5512998"/>
                  <a:pt x="5093435" y="5516628"/>
                </a:cubicBezTo>
                <a:cubicBezTo>
                  <a:pt x="4917255" y="5529064"/>
                  <a:pt x="4740757" y="5536485"/>
                  <a:pt x="4564443" y="5546856"/>
                </a:cubicBezTo>
                <a:cubicBezTo>
                  <a:pt x="4526639" y="5549080"/>
                  <a:pt x="4488927" y="5552899"/>
                  <a:pt x="4451088" y="5554413"/>
                </a:cubicBezTo>
                <a:cubicBezTo>
                  <a:pt x="4362957" y="5557938"/>
                  <a:pt x="4274757" y="5559451"/>
                  <a:pt x="4186592" y="5561970"/>
                </a:cubicBezTo>
                <a:cubicBezTo>
                  <a:pt x="4168959" y="5567008"/>
                  <a:pt x="4150720" y="5570274"/>
                  <a:pt x="4133693" y="5577085"/>
                </a:cubicBezTo>
                <a:cubicBezTo>
                  <a:pt x="4125260" y="5580458"/>
                  <a:pt x="4102353" y="5589490"/>
                  <a:pt x="4111022" y="5592199"/>
                </a:cubicBezTo>
                <a:cubicBezTo>
                  <a:pt x="4237564" y="5631743"/>
                  <a:pt x="4367299" y="5660410"/>
                  <a:pt x="4496430" y="5690440"/>
                </a:cubicBezTo>
                <a:cubicBezTo>
                  <a:pt x="4815642" y="5764675"/>
                  <a:pt x="4744025" y="5734718"/>
                  <a:pt x="5100992" y="5781124"/>
                </a:cubicBezTo>
                <a:cubicBezTo>
                  <a:pt x="5239827" y="5799173"/>
                  <a:pt x="5377195" y="5828964"/>
                  <a:pt x="5516629" y="5841580"/>
                </a:cubicBezTo>
                <a:cubicBezTo>
                  <a:pt x="5770392" y="5864540"/>
                  <a:pt x="6610464" y="5928822"/>
                  <a:pt x="7043148" y="5939822"/>
                </a:cubicBezTo>
                <a:cubicBezTo>
                  <a:pt x="7221957" y="5944368"/>
                  <a:pt x="7400847" y="5944860"/>
                  <a:pt x="7579696" y="5947379"/>
                </a:cubicBezTo>
                <a:cubicBezTo>
                  <a:pt x="7473589" y="6000432"/>
                  <a:pt x="7647312" y="5915352"/>
                  <a:pt x="7504126" y="5977607"/>
                </a:cubicBezTo>
                <a:cubicBezTo>
                  <a:pt x="7460723" y="5996478"/>
                  <a:pt x="7419226" y="6019579"/>
                  <a:pt x="7375657" y="6038063"/>
                </a:cubicBezTo>
                <a:cubicBezTo>
                  <a:pt x="7278638" y="6079222"/>
                  <a:pt x="7192612" y="6104576"/>
                  <a:pt x="7088490" y="6128747"/>
                </a:cubicBezTo>
                <a:cubicBezTo>
                  <a:pt x="7003312" y="6148520"/>
                  <a:pt x="6918882" y="6177235"/>
                  <a:pt x="6831551" y="6181646"/>
                </a:cubicBezTo>
                <a:cubicBezTo>
                  <a:pt x="6418891" y="6202488"/>
                  <a:pt x="6005316" y="6196761"/>
                  <a:pt x="5592199" y="6204318"/>
                </a:cubicBezTo>
                <a:cubicBezTo>
                  <a:pt x="5488920" y="6199280"/>
                  <a:pt x="5385453" y="6197203"/>
                  <a:pt x="5282361" y="6189204"/>
                </a:cubicBezTo>
                <a:cubicBezTo>
                  <a:pt x="5093183" y="6174526"/>
                  <a:pt x="4904569" y="6153292"/>
                  <a:pt x="4715584" y="6136304"/>
                </a:cubicBezTo>
                <a:cubicBezTo>
                  <a:pt x="4680370" y="6133139"/>
                  <a:pt x="4645052" y="6131266"/>
                  <a:pt x="4609786" y="6128747"/>
                </a:cubicBezTo>
                <a:lnTo>
                  <a:pt x="5342817" y="5667769"/>
                </a:lnTo>
                <a:cubicBezTo>
                  <a:pt x="5425944" y="5607313"/>
                  <a:pt x="5516752" y="5556206"/>
                  <a:pt x="5592199" y="5486400"/>
                </a:cubicBezTo>
                <a:cubicBezTo>
                  <a:pt x="5661199" y="5422559"/>
                  <a:pt x="6155886" y="4995958"/>
                  <a:pt x="6264774" y="4738255"/>
                </a:cubicBezTo>
                <a:cubicBezTo>
                  <a:pt x="6313144" y="4623778"/>
                  <a:pt x="6340344" y="4501468"/>
                  <a:pt x="6378129" y="4383075"/>
                </a:cubicBezTo>
                <a:cubicBezTo>
                  <a:pt x="6345382" y="4093389"/>
                  <a:pt x="6330875" y="3801055"/>
                  <a:pt x="6279888" y="3514017"/>
                </a:cubicBezTo>
                <a:cubicBezTo>
                  <a:pt x="6262460" y="3415901"/>
                  <a:pt x="6221275" y="3322180"/>
                  <a:pt x="6174090" y="3234407"/>
                </a:cubicBezTo>
                <a:cubicBezTo>
                  <a:pt x="5986497" y="2885444"/>
                  <a:pt x="5790653" y="2540350"/>
                  <a:pt x="5577085" y="2206651"/>
                </a:cubicBezTo>
                <a:cubicBezTo>
                  <a:pt x="5507713" y="2098258"/>
                  <a:pt x="5413514" y="2007833"/>
                  <a:pt x="5327703" y="1911927"/>
                </a:cubicBezTo>
                <a:cubicBezTo>
                  <a:pt x="5077203" y="1631957"/>
                  <a:pt x="4877859" y="1443543"/>
                  <a:pt x="4564443" y="1201567"/>
                </a:cubicBezTo>
                <a:cubicBezTo>
                  <a:pt x="4395208" y="1070908"/>
                  <a:pt x="4214517" y="955654"/>
                  <a:pt x="4035452" y="838830"/>
                </a:cubicBezTo>
                <a:cubicBezTo>
                  <a:pt x="3743387" y="648285"/>
                  <a:pt x="3458980" y="443715"/>
                  <a:pt x="3151280" y="279610"/>
                </a:cubicBezTo>
                <a:cubicBezTo>
                  <a:pt x="3113495" y="259458"/>
                  <a:pt x="3076837" y="237033"/>
                  <a:pt x="3037924" y="219154"/>
                </a:cubicBezTo>
                <a:cubicBezTo>
                  <a:pt x="2890344" y="151347"/>
                  <a:pt x="2742106" y="84833"/>
                  <a:pt x="2592060" y="22671"/>
                </a:cubicBezTo>
                <a:cubicBezTo>
                  <a:pt x="2565526" y="11678"/>
                  <a:pt x="2536642" y="7557"/>
                  <a:pt x="2508933" y="0"/>
                </a:cubicBezTo>
                <a:cubicBezTo>
                  <a:pt x="2463591" y="2519"/>
                  <a:pt x="2417064" y="-3041"/>
                  <a:pt x="2372906" y="7557"/>
                </a:cubicBezTo>
                <a:cubicBezTo>
                  <a:pt x="2355378" y="11764"/>
                  <a:pt x="2283282" y="75396"/>
                  <a:pt x="2274665" y="90685"/>
                </a:cubicBezTo>
                <a:cubicBezTo>
                  <a:pt x="2206626" y="211399"/>
                  <a:pt x="2148714" y="337548"/>
                  <a:pt x="2085739" y="460979"/>
                </a:cubicBezTo>
                <a:cubicBezTo>
                  <a:pt x="2070625" y="528992"/>
                  <a:pt x="2051080" y="596170"/>
                  <a:pt x="2040397" y="665018"/>
                </a:cubicBezTo>
                <a:cubicBezTo>
                  <a:pt x="2021574" y="786320"/>
                  <a:pt x="2009872" y="1028882"/>
                  <a:pt x="2002612" y="1148668"/>
                </a:cubicBezTo>
                <a:cubicBezTo>
                  <a:pt x="2022764" y="1375379"/>
                  <a:pt x="2035735" y="1602843"/>
                  <a:pt x="2063068" y="1828800"/>
                </a:cubicBezTo>
                <a:cubicBezTo>
                  <a:pt x="2073569" y="1915610"/>
                  <a:pt x="2082622" y="2004904"/>
                  <a:pt x="2115967" y="2085739"/>
                </a:cubicBezTo>
                <a:cubicBezTo>
                  <a:pt x="2249611" y="2409725"/>
                  <a:pt x="2393603" y="2730472"/>
                  <a:pt x="2561832" y="3037924"/>
                </a:cubicBezTo>
                <a:cubicBezTo>
                  <a:pt x="2614162" y="3133562"/>
                  <a:pt x="2682375" y="3227355"/>
                  <a:pt x="2773429" y="3287306"/>
                </a:cubicBezTo>
                <a:cubicBezTo>
                  <a:pt x="3195662" y="3565311"/>
                  <a:pt x="3637363" y="3814585"/>
                  <a:pt x="4088351" y="4043008"/>
                </a:cubicBezTo>
                <a:cubicBezTo>
                  <a:pt x="4222017" y="4110709"/>
                  <a:pt x="4370563" y="4151819"/>
                  <a:pt x="4519101" y="4171478"/>
                </a:cubicBezTo>
                <a:cubicBezTo>
                  <a:pt x="4887042" y="4220176"/>
                  <a:pt x="5259690" y="4221858"/>
                  <a:pt x="5629984" y="4247048"/>
                </a:cubicBezTo>
                <a:cubicBezTo>
                  <a:pt x="6009514" y="4204878"/>
                  <a:pt x="6080717" y="4223498"/>
                  <a:pt x="6476371" y="4027894"/>
                </a:cubicBezTo>
                <a:cubicBezTo>
                  <a:pt x="6543510" y="3994702"/>
                  <a:pt x="6587207" y="3927134"/>
                  <a:pt x="6642625" y="3876754"/>
                </a:cubicBezTo>
                <a:cubicBezTo>
                  <a:pt x="6730790" y="3695385"/>
                  <a:pt x="6858992" y="3528483"/>
                  <a:pt x="6907121" y="3332648"/>
                </a:cubicBezTo>
                <a:cubicBezTo>
                  <a:pt x="6935010" y="3219169"/>
                  <a:pt x="6885760" y="3099394"/>
                  <a:pt x="6861779" y="2985025"/>
                </a:cubicBezTo>
                <a:cubicBezTo>
                  <a:pt x="6852751" y="2941969"/>
                  <a:pt x="6831629" y="2901767"/>
                  <a:pt x="6808880" y="2864113"/>
                </a:cubicBezTo>
                <a:cubicBezTo>
                  <a:pt x="6698852" y="2681998"/>
                  <a:pt x="6594214" y="2549036"/>
                  <a:pt x="6438586" y="2403134"/>
                </a:cubicBezTo>
                <a:cubicBezTo>
                  <a:pt x="6349880" y="2319972"/>
                  <a:pt x="6253924" y="2244824"/>
                  <a:pt x="6158976" y="2168866"/>
                </a:cubicBezTo>
                <a:cubicBezTo>
                  <a:pt x="6140419" y="2154020"/>
                  <a:pt x="6121026" y="2138710"/>
                  <a:pt x="6098519" y="2131081"/>
                </a:cubicBezTo>
                <a:cubicBezTo>
                  <a:pt x="5971697" y="2088091"/>
                  <a:pt x="5841580" y="2055511"/>
                  <a:pt x="5713111" y="2017726"/>
                </a:cubicBezTo>
                <a:cubicBezTo>
                  <a:pt x="5395307" y="2080262"/>
                  <a:pt x="3654008" y="2041162"/>
                  <a:pt x="3083267" y="2712972"/>
                </a:cubicBezTo>
                <a:cubicBezTo>
                  <a:pt x="2919457" y="2905790"/>
                  <a:pt x="2791062" y="3126089"/>
                  <a:pt x="2644959" y="3332648"/>
                </a:cubicBezTo>
                <a:cubicBezTo>
                  <a:pt x="2639666" y="3433224"/>
                  <a:pt x="2605352" y="3609847"/>
                  <a:pt x="2652516" y="3725613"/>
                </a:cubicBezTo>
                <a:cubicBezTo>
                  <a:pt x="2722075" y="3896350"/>
                  <a:pt x="2921466" y="3980816"/>
                  <a:pt x="3068152" y="4058123"/>
                </a:cubicBezTo>
                <a:cubicBezTo>
                  <a:pt x="3238743" y="4148029"/>
                  <a:pt x="3751450" y="4171100"/>
                  <a:pt x="3823855" y="4179035"/>
                </a:cubicBezTo>
                <a:cubicBezTo>
                  <a:pt x="5070380" y="4116261"/>
                  <a:pt x="4816812" y="4190051"/>
                  <a:pt x="6128748" y="3838969"/>
                </a:cubicBezTo>
                <a:cubicBezTo>
                  <a:pt x="6345703" y="3780911"/>
                  <a:pt x="6867546" y="3515806"/>
                  <a:pt x="6990248" y="3393104"/>
                </a:cubicBezTo>
                <a:lnTo>
                  <a:pt x="7292529" y="3090823"/>
                </a:lnTo>
                <a:cubicBezTo>
                  <a:pt x="7306986" y="3004082"/>
                  <a:pt x="7315744" y="3001832"/>
                  <a:pt x="7232073" y="2886784"/>
                </a:cubicBezTo>
                <a:cubicBezTo>
                  <a:pt x="7203612" y="2847650"/>
                  <a:pt x="7161041" y="2819555"/>
                  <a:pt x="7118718" y="2796099"/>
                </a:cubicBezTo>
                <a:cubicBezTo>
                  <a:pt x="6951212" y="2703265"/>
                  <a:pt x="6785599" y="2602427"/>
                  <a:pt x="6604840" y="2539161"/>
                </a:cubicBezTo>
                <a:cubicBezTo>
                  <a:pt x="6018900" y="2334082"/>
                  <a:pt x="5571078" y="2343815"/>
                  <a:pt x="4942295" y="2289779"/>
                </a:cubicBezTo>
                <a:cubicBezTo>
                  <a:pt x="4282315" y="2350235"/>
                  <a:pt x="3615046" y="2356157"/>
                  <a:pt x="2962354" y="2471147"/>
                </a:cubicBezTo>
                <a:cubicBezTo>
                  <a:pt x="2113050" y="2620776"/>
                  <a:pt x="1577215" y="2980205"/>
                  <a:pt x="884172" y="3468675"/>
                </a:cubicBezTo>
                <a:cubicBezTo>
                  <a:pt x="714045" y="3588584"/>
                  <a:pt x="502255" y="3891796"/>
                  <a:pt x="385409" y="4043008"/>
                </a:cubicBezTo>
                <a:cubicBezTo>
                  <a:pt x="367776" y="4118578"/>
                  <a:pt x="344310" y="4193021"/>
                  <a:pt x="332510" y="4269719"/>
                </a:cubicBezTo>
                <a:cubicBezTo>
                  <a:pt x="329042" y="4292264"/>
                  <a:pt x="326159" y="4319652"/>
                  <a:pt x="340067" y="4337732"/>
                </a:cubicBezTo>
                <a:cubicBezTo>
                  <a:pt x="367847" y="4373847"/>
                  <a:pt x="457006" y="4371787"/>
                  <a:pt x="491207" y="4375518"/>
                </a:cubicBezTo>
                <a:cubicBezTo>
                  <a:pt x="602099" y="4387615"/>
                  <a:pt x="713287" y="4397528"/>
                  <a:pt x="823716" y="4413303"/>
                </a:cubicBezTo>
                <a:cubicBezTo>
                  <a:pt x="1321155" y="4484366"/>
                  <a:pt x="1479743" y="4543192"/>
                  <a:pt x="2040397" y="4587114"/>
                </a:cubicBezTo>
                <a:cubicBezTo>
                  <a:pt x="2334392" y="4610146"/>
                  <a:pt x="2629845" y="4607266"/>
                  <a:pt x="2924569" y="4617342"/>
                </a:cubicBezTo>
                <a:cubicBezTo>
                  <a:pt x="3433409" y="4554367"/>
                  <a:pt x="3945564" y="4514030"/>
                  <a:pt x="4451088" y="4428417"/>
                </a:cubicBezTo>
                <a:cubicBezTo>
                  <a:pt x="4572888" y="4407790"/>
                  <a:pt x="4686149" y="4350845"/>
                  <a:pt x="4798711" y="4299947"/>
                </a:cubicBezTo>
                <a:cubicBezTo>
                  <a:pt x="4909100" y="4250032"/>
                  <a:pt x="5414369" y="4010392"/>
                  <a:pt x="5569528" y="3869197"/>
                </a:cubicBezTo>
                <a:cubicBezTo>
                  <a:pt x="5748712" y="3706139"/>
                  <a:pt x="5907075" y="3521574"/>
                  <a:pt x="6075848" y="3347762"/>
                </a:cubicBezTo>
                <a:cubicBezTo>
                  <a:pt x="6123977" y="3235461"/>
                  <a:pt x="6136929" y="3213328"/>
                  <a:pt x="6174090" y="3083266"/>
                </a:cubicBezTo>
                <a:cubicBezTo>
                  <a:pt x="6178983" y="3066139"/>
                  <a:pt x="6178595" y="3047916"/>
                  <a:pt x="6181647" y="3030367"/>
                </a:cubicBezTo>
                <a:cubicBezTo>
                  <a:pt x="6188673" y="2989967"/>
                  <a:pt x="6196761" y="2949759"/>
                  <a:pt x="6204318" y="2909455"/>
                </a:cubicBezTo>
                <a:cubicBezTo>
                  <a:pt x="6206837" y="2879227"/>
                  <a:pt x="6208331" y="2848895"/>
                  <a:pt x="6211875" y="2818770"/>
                </a:cubicBezTo>
                <a:cubicBezTo>
                  <a:pt x="6213376" y="2806014"/>
                  <a:pt x="6213059" y="2792137"/>
                  <a:pt x="6219432" y="2780985"/>
                </a:cubicBezTo>
                <a:cubicBezTo>
                  <a:pt x="6226326" y="2768921"/>
                  <a:pt x="6253137" y="2762193"/>
                  <a:pt x="6264774" y="2758314"/>
                </a:cubicBezTo>
                <a:cubicBezTo>
                  <a:pt x="6287445" y="2763352"/>
                  <a:pt x="6310995" y="2765399"/>
                  <a:pt x="6332787" y="2773428"/>
                </a:cubicBezTo>
                <a:cubicBezTo>
                  <a:pt x="6421586" y="2806143"/>
                  <a:pt x="6463996" y="2854651"/>
                  <a:pt x="6536827" y="2924569"/>
                </a:cubicBezTo>
                <a:cubicBezTo>
                  <a:pt x="6629237" y="3013282"/>
                  <a:pt x="6701107" y="3151022"/>
                  <a:pt x="6748424" y="3257078"/>
                </a:cubicBezTo>
                <a:cubicBezTo>
                  <a:pt x="6780570" y="3329130"/>
                  <a:pt x="6793766" y="3408219"/>
                  <a:pt x="6816437" y="3483789"/>
                </a:cubicBezTo>
                <a:cubicBezTo>
                  <a:pt x="6818956" y="3624853"/>
                  <a:pt x="6835551" y="3766369"/>
                  <a:pt x="6823994" y="3906982"/>
                </a:cubicBezTo>
                <a:cubicBezTo>
                  <a:pt x="6820200" y="3953138"/>
                  <a:pt x="6793467" y="3994902"/>
                  <a:pt x="6771095" y="4035451"/>
                </a:cubicBezTo>
                <a:cubicBezTo>
                  <a:pt x="6624318" y="4301484"/>
                  <a:pt x="6517277" y="4477413"/>
                  <a:pt x="6257217" y="4662685"/>
                </a:cubicBezTo>
                <a:cubicBezTo>
                  <a:pt x="6061599" y="4802047"/>
                  <a:pt x="5473690" y="5191236"/>
                  <a:pt x="5116106" y="5297475"/>
                </a:cubicBezTo>
                <a:cubicBezTo>
                  <a:pt x="4874818" y="5369162"/>
                  <a:pt x="4629137" y="5425813"/>
                  <a:pt x="4383075" y="5478843"/>
                </a:cubicBezTo>
                <a:cubicBezTo>
                  <a:pt x="4336223" y="5488940"/>
                  <a:pt x="4287352" y="5483881"/>
                  <a:pt x="4239491" y="5486400"/>
                </a:cubicBezTo>
                <a:cubicBezTo>
                  <a:pt x="4148807" y="5476324"/>
                  <a:pt x="4056598" y="5475555"/>
                  <a:pt x="3967438" y="5456172"/>
                </a:cubicBezTo>
                <a:cubicBezTo>
                  <a:pt x="3945102" y="5451316"/>
                  <a:pt x="3838932" y="5374835"/>
                  <a:pt x="3823855" y="5357931"/>
                </a:cubicBezTo>
                <a:cubicBezTo>
                  <a:pt x="3759439" y="5285707"/>
                  <a:pt x="3697984" y="5210503"/>
                  <a:pt x="3642486" y="5131220"/>
                </a:cubicBezTo>
                <a:cubicBezTo>
                  <a:pt x="3609513" y="5084116"/>
                  <a:pt x="3584541" y="5031769"/>
                  <a:pt x="3559359" y="4980080"/>
                </a:cubicBezTo>
                <a:cubicBezTo>
                  <a:pt x="3499426" y="4857059"/>
                  <a:pt x="3480288" y="4784706"/>
                  <a:pt x="3446004" y="4647570"/>
                </a:cubicBezTo>
                <a:cubicBezTo>
                  <a:pt x="3439173" y="4620248"/>
                  <a:pt x="3435928" y="4592152"/>
                  <a:pt x="3430890" y="4564443"/>
                </a:cubicBezTo>
                <a:cubicBezTo>
                  <a:pt x="3435928" y="4433455"/>
                  <a:pt x="3410287" y="4297603"/>
                  <a:pt x="3446004" y="4171478"/>
                </a:cubicBezTo>
                <a:cubicBezTo>
                  <a:pt x="3492661" y="4006720"/>
                  <a:pt x="3582128" y="3855814"/>
                  <a:pt x="3672714" y="3710499"/>
                </a:cubicBezTo>
                <a:cubicBezTo>
                  <a:pt x="3704807" y="3659017"/>
                  <a:pt x="3758602" y="3623740"/>
                  <a:pt x="3808741" y="3589587"/>
                </a:cubicBezTo>
                <a:cubicBezTo>
                  <a:pt x="4034742" y="3435645"/>
                  <a:pt x="4138866" y="3367865"/>
                  <a:pt x="4360404" y="3287306"/>
                </a:cubicBezTo>
                <a:cubicBezTo>
                  <a:pt x="4763964" y="3140558"/>
                  <a:pt x="4640036" y="3166392"/>
                  <a:pt x="4866724" y="3128608"/>
                </a:cubicBezTo>
                <a:cubicBezTo>
                  <a:pt x="4929699" y="3131127"/>
                  <a:pt x="4999644" y="3107260"/>
                  <a:pt x="5055650" y="3136166"/>
                </a:cubicBezTo>
                <a:cubicBezTo>
                  <a:pt x="5091813" y="3154831"/>
                  <a:pt x="5091349" y="3209984"/>
                  <a:pt x="5100992" y="3249521"/>
                </a:cubicBezTo>
                <a:cubicBezTo>
                  <a:pt x="5116694" y="3313899"/>
                  <a:pt x="5121144" y="3380510"/>
                  <a:pt x="5131220" y="3446004"/>
                </a:cubicBezTo>
                <a:cubicBezTo>
                  <a:pt x="5116106" y="3695386"/>
                  <a:pt x="5105040" y="3945046"/>
                  <a:pt x="5085878" y="4194149"/>
                </a:cubicBezTo>
                <a:cubicBezTo>
                  <a:pt x="5079839" y="4272654"/>
                  <a:pt x="5072376" y="4351477"/>
                  <a:pt x="5055650" y="4428417"/>
                </a:cubicBezTo>
                <a:cubicBezTo>
                  <a:pt x="4996727" y="4699463"/>
                  <a:pt x="4931278" y="4969179"/>
                  <a:pt x="4859167" y="5237018"/>
                </a:cubicBezTo>
                <a:cubicBezTo>
                  <a:pt x="4842993" y="5297094"/>
                  <a:pt x="4825060" y="5358666"/>
                  <a:pt x="4791154" y="5410830"/>
                </a:cubicBezTo>
                <a:cubicBezTo>
                  <a:pt x="4660447" y="5611919"/>
                  <a:pt x="4512965" y="5801684"/>
                  <a:pt x="4367961" y="5992721"/>
                </a:cubicBezTo>
                <a:cubicBezTo>
                  <a:pt x="4353920" y="6011220"/>
                  <a:pt x="4334976" y="6026114"/>
                  <a:pt x="4315062" y="6038063"/>
                </a:cubicBezTo>
                <a:cubicBezTo>
                  <a:pt x="4243202" y="6081179"/>
                  <a:pt x="4238638" y="6079041"/>
                  <a:pt x="4179035" y="6090962"/>
                </a:cubicBezTo>
                <a:cubicBezTo>
                  <a:pt x="3858059" y="5895585"/>
                  <a:pt x="3929967" y="5958123"/>
                  <a:pt x="3544245" y="5524185"/>
                </a:cubicBezTo>
                <a:cubicBezTo>
                  <a:pt x="3409841" y="5372980"/>
                  <a:pt x="3453432" y="5440831"/>
                  <a:pt x="3393105" y="5335260"/>
                </a:cubicBezTo>
                <a:cubicBezTo>
                  <a:pt x="3383029" y="5239538"/>
                  <a:pt x="3362876" y="5144344"/>
                  <a:pt x="3362876" y="5048093"/>
                </a:cubicBezTo>
                <a:cubicBezTo>
                  <a:pt x="3362876" y="4989286"/>
                  <a:pt x="3372358" y="4929307"/>
                  <a:pt x="3393105" y="4874281"/>
                </a:cubicBezTo>
                <a:cubicBezTo>
                  <a:pt x="3488678" y="4620805"/>
                  <a:pt x="3592082" y="4369778"/>
                  <a:pt x="3710500" y="4126136"/>
                </a:cubicBezTo>
                <a:cubicBezTo>
                  <a:pt x="3811572" y="3918183"/>
                  <a:pt x="3904425" y="3700747"/>
                  <a:pt x="4050566" y="3521574"/>
                </a:cubicBezTo>
                <a:cubicBezTo>
                  <a:pt x="4498137" y="2972839"/>
                  <a:pt x="4879228" y="2721507"/>
                  <a:pt x="5418387" y="2320007"/>
                </a:cubicBezTo>
                <a:cubicBezTo>
                  <a:pt x="5453147" y="2294122"/>
                  <a:pt x="5491505" y="2272901"/>
                  <a:pt x="5524186" y="2244437"/>
                </a:cubicBezTo>
                <a:cubicBezTo>
                  <a:pt x="5674263" y="2113724"/>
                  <a:pt x="5811722" y="1984732"/>
                  <a:pt x="5977607" y="1874142"/>
                </a:cubicBezTo>
                <a:cubicBezTo>
                  <a:pt x="6000181" y="1859093"/>
                  <a:pt x="6027116" y="1851458"/>
                  <a:pt x="6053177" y="1843914"/>
                </a:cubicBezTo>
                <a:cubicBezTo>
                  <a:pt x="6123013" y="1823698"/>
                  <a:pt x="6194242" y="1808648"/>
                  <a:pt x="6264774" y="1791015"/>
                </a:cubicBezTo>
                <a:cubicBezTo>
                  <a:pt x="6325230" y="1796053"/>
                  <a:pt x="6387549" y="1790409"/>
                  <a:pt x="6446143" y="1806129"/>
                </a:cubicBezTo>
                <a:cubicBezTo>
                  <a:pt x="6492942" y="1818685"/>
                  <a:pt x="6530038" y="1855143"/>
                  <a:pt x="6574612" y="1874142"/>
                </a:cubicBezTo>
                <a:cubicBezTo>
                  <a:pt x="6683919" y="1920732"/>
                  <a:pt x="6795179" y="1962768"/>
                  <a:pt x="6907121" y="2002612"/>
                </a:cubicBezTo>
                <a:cubicBezTo>
                  <a:pt x="6943962" y="2015725"/>
                  <a:pt x="6984059" y="2018590"/>
                  <a:pt x="7020476" y="2032840"/>
                </a:cubicBezTo>
                <a:cubicBezTo>
                  <a:pt x="7054831" y="2046283"/>
                  <a:pt x="7232121" y="2119998"/>
                  <a:pt x="7307643" y="2168866"/>
                </a:cubicBezTo>
                <a:cubicBezTo>
                  <a:pt x="7379989" y="2215678"/>
                  <a:pt x="7404969" y="2238747"/>
                  <a:pt x="7473898" y="2297336"/>
                </a:cubicBezTo>
                <a:cubicBezTo>
                  <a:pt x="7494301" y="2314678"/>
                  <a:pt x="7518912" y="2328359"/>
                  <a:pt x="7534354" y="2350235"/>
                </a:cubicBezTo>
                <a:lnTo>
                  <a:pt x="7625038" y="2478704"/>
                </a:lnTo>
                <a:lnTo>
                  <a:pt x="7715723" y="2607174"/>
                </a:lnTo>
                <a:cubicBezTo>
                  <a:pt x="7753304" y="2660229"/>
                  <a:pt x="7774772" y="2683339"/>
                  <a:pt x="7798850" y="2750757"/>
                </a:cubicBezTo>
                <a:cubicBezTo>
                  <a:pt x="7836635" y="2856555"/>
                  <a:pt x="7877262" y="2961381"/>
                  <a:pt x="7912205" y="3068152"/>
                </a:cubicBezTo>
                <a:cubicBezTo>
                  <a:pt x="7922658" y="3100093"/>
                  <a:pt x="7925753" y="3134048"/>
                  <a:pt x="7934876" y="3166394"/>
                </a:cubicBezTo>
                <a:cubicBezTo>
                  <a:pt x="7953478" y="3232345"/>
                  <a:pt x="7975181" y="3297382"/>
                  <a:pt x="7995333" y="3362876"/>
                </a:cubicBezTo>
                <a:cubicBezTo>
                  <a:pt x="7997852" y="3380509"/>
                  <a:pt x="8000182" y="3398170"/>
                  <a:pt x="8002890" y="3415775"/>
                </a:cubicBezTo>
                <a:cubicBezTo>
                  <a:pt x="8005220" y="3430920"/>
                  <a:pt x="8008507" y="3445919"/>
                  <a:pt x="8010447" y="3461118"/>
                </a:cubicBezTo>
                <a:cubicBezTo>
                  <a:pt x="8023622" y="3564325"/>
                  <a:pt x="8032984" y="3668035"/>
                  <a:pt x="8048232" y="3770956"/>
                </a:cubicBezTo>
                <a:lnTo>
                  <a:pt x="8078460" y="3974995"/>
                </a:lnTo>
                <a:cubicBezTo>
                  <a:pt x="8073422" y="4035451"/>
                  <a:pt x="8071635" y="4096267"/>
                  <a:pt x="8063346" y="4156364"/>
                </a:cubicBezTo>
                <a:cubicBezTo>
                  <a:pt x="8061492" y="4169802"/>
                  <a:pt x="8051522" y="4180989"/>
                  <a:pt x="8048232" y="4194149"/>
                </a:cubicBezTo>
                <a:cubicBezTo>
                  <a:pt x="8036370" y="4241599"/>
                  <a:pt x="8031192" y="4290633"/>
                  <a:pt x="8018004" y="4337732"/>
                </a:cubicBezTo>
                <a:cubicBezTo>
                  <a:pt x="8013448" y="4354004"/>
                  <a:pt x="8001832" y="4367477"/>
                  <a:pt x="7995333" y="4383075"/>
                </a:cubicBezTo>
                <a:cubicBezTo>
                  <a:pt x="7989206" y="4397781"/>
                  <a:pt x="7994332" y="4421025"/>
                  <a:pt x="7980219" y="4428417"/>
                </a:cubicBezTo>
                <a:cubicBezTo>
                  <a:pt x="7936378" y="4451381"/>
                  <a:pt x="7885931" y="4461820"/>
                  <a:pt x="7836635" y="4466202"/>
                </a:cubicBezTo>
                <a:cubicBezTo>
                  <a:pt x="7658329" y="4482051"/>
                  <a:pt x="7478936" y="4481316"/>
                  <a:pt x="7300086" y="4488873"/>
                </a:cubicBezTo>
                <a:cubicBezTo>
                  <a:pt x="7200576" y="4510986"/>
                  <a:pt x="7206997" y="4504282"/>
                  <a:pt x="7088490" y="4572000"/>
                </a:cubicBezTo>
                <a:cubicBezTo>
                  <a:pt x="7080604" y="4576506"/>
                  <a:pt x="7078414" y="4587114"/>
                  <a:pt x="7073376" y="4594671"/>
                </a:cubicBezTo>
                <a:cubicBezTo>
                  <a:pt x="7153069" y="4674365"/>
                  <a:pt x="7314536" y="4842262"/>
                  <a:pt x="7398328" y="4889395"/>
                </a:cubicBezTo>
                <a:cubicBezTo>
                  <a:pt x="7478936" y="4934737"/>
                  <a:pt x="7574753" y="4960027"/>
                  <a:pt x="7640152" y="5025422"/>
                </a:cubicBezTo>
                <a:cubicBezTo>
                  <a:pt x="7661409" y="5046677"/>
                  <a:pt x="7668404" y="5051695"/>
                  <a:pt x="7685495" y="5085878"/>
                </a:cubicBezTo>
                <a:cubicBezTo>
                  <a:pt x="7703795" y="5122479"/>
                  <a:pt x="7692643" y="5108140"/>
                  <a:pt x="7715723" y="513122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2782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3511"/>
            <a:ext cx="9144000" cy="591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1534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648"/>
            <a:ext cx="9144000" cy="645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10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DAE5"/>
            </a:gs>
            <a:gs pos="25118">
              <a:srgbClr val="0066C1"/>
            </a:gs>
            <a:gs pos="100000">
              <a:srgbClr val="0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Bathymetric Derivatives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28650" y="1690689"/>
            <a:ext cx="3215562" cy="4644797"/>
            <a:chOff x="628650" y="1690689"/>
            <a:chExt cx="3215562" cy="4644797"/>
          </a:xfrm>
        </p:grpSpPr>
        <p:sp>
          <p:nvSpPr>
            <p:cNvPr id="3" name="TextBox 2"/>
            <p:cNvSpPr txBox="1"/>
            <p:nvPr/>
          </p:nvSpPr>
          <p:spPr>
            <a:xfrm>
              <a:off x="737119" y="1690689"/>
              <a:ext cx="3107093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AU" sz="2800" dirty="0">
                  <a:solidFill>
                    <a:schemeClr val="bg1"/>
                  </a:solidFill>
                </a:rPr>
                <a:t>Slope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AU" sz="2800" dirty="0">
                  <a:solidFill>
                    <a:schemeClr val="bg1"/>
                  </a:solidFill>
                </a:rPr>
                <a:t>Rugosity (Roughness)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AU" sz="2800" dirty="0">
                  <a:solidFill>
                    <a:schemeClr val="bg1"/>
                  </a:solidFill>
                </a:rPr>
                <a:t>Aspect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AU" sz="2800" dirty="0">
                  <a:solidFill>
                    <a:schemeClr val="bg1"/>
                  </a:solidFill>
                </a:rPr>
                <a:t>Backscatter Intensity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AU" sz="2800" dirty="0">
                  <a:solidFill>
                    <a:schemeClr val="bg1"/>
                  </a:solidFill>
                </a:rPr>
                <a:t>Aspect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628650" y="1690689"/>
              <a:ext cx="3056942" cy="4644797"/>
            </a:xfrm>
            <a:prstGeom prst="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07498" y="1690688"/>
            <a:ext cx="5037947" cy="4557901"/>
            <a:chOff x="4007498" y="1690688"/>
            <a:chExt cx="5037947" cy="4557901"/>
          </a:xfrm>
        </p:grpSpPr>
        <p:sp>
          <p:nvSpPr>
            <p:cNvPr id="6" name="Arrow: Right 5"/>
            <p:cNvSpPr/>
            <p:nvPr/>
          </p:nvSpPr>
          <p:spPr>
            <a:xfrm rot="20209047">
              <a:off x="4015954" y="2800129"/>
              <a:ext cx="1800808" cy="345233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Arrow: Right 6"/>
            <p:cNvSpPr/>
            <p:nvPr/>
          </p:nvSpPr>
          <p:spPr>
            <a:xfrm>
              <a:off x="4025716" y="4013087"/>
              <a:ext cx="1800808" cy="345233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Arrow: Right 7"/>
            <p:cNvSpPr/>
            <p:nvPr/>
          </p:nvSpPr>
          <p:spPr>
            <a:xfrm rot="1075406">
              <a:off x="4007498" y="5312227"/>
              <a:ext cx="1800808" cy="345233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71592" y="3665715"/>
              <a:ext cx="3056942" cy="106885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88503" y="2143772"/>
              <a:ext cx="3056942" cy="106885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71592" y="5179730"/>
              <a:ext cx="3056942" cy="106885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80047" y="1690688"/>
              <a:ext cx="3040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000" b="1" i="1" dirty="0">
                  <a:solidFill>
                    <a:schemeClr val="bg1"/>
                  </a:solidFill>
                </a:rPr>
                <a:t>Better understanding of: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74229" y="3862537"/>
              <a:ext cx="26498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Habitat and seafloor characterisations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74229" y="2326414"/>
              <a:ext cx="2864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Geology and physical dynamics (past and present)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074229" y="5556847"/>
              <a:ext cx="264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Land and sea interactions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89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425" y="0"/>
            <a:ext cx="5275626" cy="68580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424" y="1689202"/>
            <a:ext cx="3070518" cy="3991491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95" y="1681620"/>
            <a:ext cx="3065519" cy="39839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31" y="1690689"/>
            <a:ext cx="3058556" cy="397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324" y="92140"/>
            <a:ext cx="6395351" cy="659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058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66" y="220389"/>
            <a:ext cx="8335538" cy="624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54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2372</TotalTime>
  <Words>176</Words>
  <Application>Microsoft Office PowerPoint</Application>
  <PresentationFormat>On-screen Show (4:3)</PresentationFormat>
  <Paragraphs>44</Paragraphs>
  <Slides>17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Collect once,  use many times</vt:lpstr>
      <vt:lpstr>Defined Roles</vt:lpstr>
      <vt:lpstr>PowerPoint Presentation</vt:lpstr>
      <vt:lpstr>PowerPoint Presentation</vt:lpstr>
      <vt:lpstr>PowerPoint Presentation</vt:lpstr>
      <vt:lpstr>Bathymetric Derivatives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elizabeth.johnstone@ixsurvey.com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Johnstone</dc:creator>
  <cp:lastModifiedBy>Picard Kim</cp:lastModifiedBy>
  <cp:revision>39</cp:revision>
  <dcterms:created xsi:type="dcterms:W3CDTF">2017-05-29T04:20:16Z</dcterms:created>
  <dcterms:modified xsi:type="dcterms:W3CDTF">2017-05-30T22:39:43Z</dcterms:modified>
</cp:coreProperties>
</file>